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comments/comment1.xml" ContentType="application/vnd.openxmlformats-officedocument.presentationml.comments+xml"/>
  <Override PartName="/ppt/webextensions/webextension2.xml" ContentType="application/vnd.ms-office.webextension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Martin" initials="BM" lastIdx="6" clrIdx="0">
    <p:extLst>
      <p:ext uri="{19B8F6BF-5375-455C-9EA6-DF929625EA0E}">
        <p15:presenceInfo xmlns:p15="http://schemas.microsoft.com/office/powerpoint/2012/main" userId="4a6a8261cb109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1T20:43:01.135" idx="1">
    <p:pos x="10" y="10"/>
    <p:text>https://&lt;lincko_question&gt;&lt;/lincko_question&gt;</p:text>
    <p:extLst mod="1">
      <p:ext uri="{C676402C-5697-4E1C-873F-D02D1690AC5C}">
        <p15:threadingInfo xmlns:p15="http://schemas.microsoft.com/office/powerpoint/2012/main" timeZoneBias="-480"/>
      </p:ext>
    </p:extLst>
  </p:cm>
  <p:cm authorId="1" dt="2017-08-23T13:35:47.717" idx="5">
    <p:pos x="106" y="106"/>
    <p:text>&lt;lincko_info&gt;&lt;/lincko_info&gt;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1T20:43:01.135" idx="1">
    <p:pos x="10" y="10"/>
    <p:text>https://&lt;lincko_answer&gt;&lt;/lincko_answer&gt;</p:text>
    <p:extLst mod="1">
      <p:ext uri="{C676402C-5697-4E1C-873F-D02D1690AC5C}">
        <p15:threadingInfo xmlns:p15="http://schemas.microsoft.com/office/powerpoint/2012/main" timeZoneBias="-480"/>
      </p:ext>
    </p:extLst>
  </p:cm>
  <p:cm authorId="1" dt="2017-08-23T13:35:56.247" idx="6">
    <p:pos x="106" y="106"/>
    <p:text>&lt;lincko_info&gt;&lt;/lincko_info&gt;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000" y="258238"/>
            <a:ext cx="7197726" cy="2421464"/>
          </a:xfrm>
        </p:spPr>
        <p:txBody>
          <a:bodyPr/>
          <a:lstStyle/>
          <a:p>
            <a:r>
              <a:rPr lang="en-US" dirty="0" smtClean="0"/>
              <a:t>PITCH ENHANCER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000" y="2650066"/>
            <a:ext cx="7197726" cy="567267"/>
          </a:xfrm>
        </p:spPr>
        <p:txBody>
          <a:bodyPr/>
          <a:lstStyle/>
          <a:p>
            <a:r>
              <a:rPr lang="en-US" dirty="0" smtClean="0"/>
              <a:t>By Bruno Martin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7527" y="3788848"/>
            <a:ext cx="5712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请使用</a:t>
            </a:r>
            <a:r>
              <a:rPr lang="en-US" altLang="zh-CN" dirty="0"/>
              <a:t>PowerPoint 2013</a:t>
            </a:r>
            <a:r>
              <a:rPr lang="zh-CN" altLang="en-US" dirty="0"/>
              <a:t>或更新的版本，同时安装插入式</a:t>
            </a:r>
            <a:r>
              <a:rPr lang="en-US" altLang="zh-CN" dirty="0"/>
              <a:t>Web Viewer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收</a:t>
            </a:r>
            <a:r>
              <a:rPr lang="zh-CN" altLang="en-US" dirty="0"/>
              <a:t>到提示时请按“开始编辑”键。</a:t>
            </a:r>
            <a:endParaRPr lang="en-US" dirty="0"/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Please </a:t>
            </a:r>
            <a:r>
              <a:rPr lang="en-US" dirty="0">
                <a:latin typeface="+mj-lt"/>
              </a:rPr>
              <a:t>use PowerPoint 2013 or later, with its Add-in Web Viewer </a:t>
            </a:r>
            <a:r>
              <a:rPr lang="en-US" dirty="0" smtClean="0">
                <a:latin typeface="+mj-lt"/>
              </a:rPr>
              <a:t>installed.</a:t>
            </a:r>
          </a:p>
          <a:p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click on "Enable Editing" if you see the notification</a:t>
            </a:r>
            <a:r>
              <a:rPr lang="en-US" dirty="0" smtClean="0">
                <a:latin typeface="+mj-lt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7641" y="3558835"/>
            <a:ext cx="4834466" cy="3025390"/>
            <a:chOff x="3518397" y="3558835"/>
            <a:chExt cx="4834466" cy="30253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8397" y="3558835"/>
              <a:ext cx="4834466" cy="30253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7455159" y="4469363"/>
              <a:ext cx="716741" cy="522515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522098" y="4991878"/>
              <a:ext cx="1651518" cy="45720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2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527573"/>
                  </p:ext>
                </p:extLst>
              </p:nvPr>
            </p:nvGraphicFramePr>
            <p:xfrm>
              <a:off x="-66674" y="-66676"/>
              <a:ext cx="12258674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674" y="-66676"/>
                <a:ext cx="12258674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5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527573"/>
                  </p:ext>
                </p:extLst>
              </p:nvPr>
            </p:nvGraphicFramePr>
            <p:xfrm>
              <a:off x="-66674" y="-66676"/>
              <a:ext cx="12258674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674" y="-66676"/>
                <a:ext cx="12258674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2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A1BD9A8E-430C-474A-8EE2-B84D0F8B408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&lt;lincko_question&gt;Please use PowerPoint 2013 or later, with its Add-in Web Viewer installed. And click on \&quot;Enable Editing\&quot; if you see the notification.&lt;/lincko_question&gt;&quot;,&quot;values&quot;:{},&quot;data&quot;:{&quot;uri&quot;:&quot;&lt;lincko_question&gt;Please use PowerPoint 2013 or later, with its Add-in Web Viewer installed. And click on \&quot;Enable Editing\&quot; if you see the notification.&lt;/lincko_question&gt;&quot;},&quot;secure&quot;:false}],&quot;name&quot;:&quot;&lt;lincko_question&gt;Please use PowerPoint 2013 or later, with its Add-in Web Viewer installed. And click on \&quot;Enable Editing\&quot; if you see the notification.&lt;/lincko_question&g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4F755F5-626F-4754-B037-E472FCBCEA05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&lt;lincko_answer&gt;Please use PowerPoint 2013 or later, with its Add-in Web Viewer installed. And click on \&quot;Enable Editing\&quot; if you see the notification.&lt;/lincko_answer&gt;&quot;,&quot;values&quot;:{},&quot;data&quot;:{&quot;uri&quot;:&quot;&lt;lincko_answer&gt;Please use PowerPoint 2013 or later, with its Add-in Web Viewer installed. And click on \&quot;Enable Editing\&quot; if you see the notification.&lt;/lincko_answer&gt;&quot;},&quot;secure&quot;:false}],&quot;name&quot;:&quot;&lt;lincko_answer&gt;Please use PowerPoint 2013 or later, with its Add-in Web Viewer installed. And click on \&quot;Enable Editing\&quot; if you see the notification.&lt;/lincko_answer&g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</TotalTime>
  <Words>71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Celestial</vt:lpstr>
      <vt:lpstr>PITCH ENHANCER</vt:lpstr>
      <vt:lpstr>PowerPoint Presentation</vt:lpstr>
      <vt:lpstr>PowerPoint Presentation</vt:lpstr>
      <vt:lpstr>Thank You 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ENHANCER</dc:title>
  <dc:creator>Bruno Martin</dc:creator>
  <cp:keywords>Questions;Pictures;Satistics</cp:keywords>
  <cp:lastModifiedBy>Bruno Martin</cp:lastModifiedBy>
  <cp:revision>17</cp:revision>
  <dcterms:created xsi:type="dcterms:W3CDTF">2017-08-21T12:31:53Z</dcterms:created>
  <dcterms:modified xsi:type="dcterms:W3CDTF">2017-08-23T05:36:25Z</dcterms:modified>
</cp:coreProperties>
</file>