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ppt/webextensions/webextension7.xml" ContentType="application/vnd.ms-office.webextension+xml"/>
  <Override PartName="/ppt/notesSlides/notesSlide9.xml" ContentType="application/vnd.openxmlformats-officedocument.presentationml.notesSlide+xml"/>
  <Override PartName="/ppt/webextensions/webextension8.xml" ContentType="application/vnd.ms-office.webextension+xml"/>
  <Override PartName="/ppt/notesSlides/notesSlide10.xml" ContentType="application/vnd.openxmlformats-officedocument.presentationml.notesSlide+xml"/>
  <Override PartName="/ppt/webextensions/webextension9.xml" ContentType="application/vnd.ms-office.webextension+xml"/>
  <Override PartName="/ppt/notesSlides/notesSlide11.xml" ContentType="application/vnd.openxmlformats-officedocument.presentationml.notesSlide+xml"/>
  <Override PartName="/ppt/webextensions/webextension10.xml" ContentType="application/vnd.ms-office.webextension+xml"/>
  <Override PartName="/ppt/notesSlides/notesSlide12.xml" ContentType="application/vnd.openxmlformats-officedocument.presentationml.notesSlide+xml"/>
  <Override PartName="/ppt/webextensions/webextension11.xml" ContentType="application/vnd.ms-office.webextension+xml"/>
  <Override PartName="/ppt/notesSlides/notesSlide13.xml" ContentType="application/vnd.openxmlformats-officedocument.presentationml.notesSlide+xml"/>
  <Override PartName="/ppt/webextensions/webextension12.xml" ContentType="application/vnd.ms-office.webextension+xml"/>
  <Override PartName="/ppt/notesSlides/notesSlide14.xml" ContentType="application/vnd.openxmlformats-officedocument.presentationml.notesSlide+xml"/>
  <Override PartName="/ppt/webextensions/webextension13.xml" ContentType="application/vnd.ms-office.webextension+xml"/>
  <Override PartName="/ppt/notesSlides/notesSlide15.xml" ContentType="application/vnd.openxmlformats-officedocument.presentationml.notesSlide+xml"/>
  <Override PartName="/ppt/webextensions/webextension14.xml" ContentType="application/vnd.ms-office.webextension+xml"/>
  <Override PartName="/ppt/notesSlides/notesSlide16.xml" ContentType="application/vnd.openxmlformats-officedocument.presentationml.notesSlide+xml"/>
  <Override PartName="/ppt/webextensions/webextension15.xml" ContentType="application/vnd.ms-office.webextension+xml"/>
  <Override PartName="/ppt/notesSlides/notesSlide17.xml" ContentType="application/vnd.openxmlformats-officedocument.presentationml.notesSlide+xml"/>
  <Override PartName="/ppt/webextensions/webextension16.xml" ContentType="application/vnd.ms-office.webextension+xml"/>
  <Override PartName="/ppt/notesSlides/notesSlide18.xml" ContentType="application/vnd.openxmlformats-officedocument.presentationml.notesSlide+xml"/>
  <Override PartName="/ppt/webextensions/webextension17.xml" ContentType="application/vnd.ms-office.webextension+xml"/>
  <Override PartName="/ppt/notesSlides/notesSlide19.xml" ContentType="application/vnd.openxmlformats-officedocument.presentationml.notesSlide+xml"/>
  <Override PartName="/ppt/webextensions/webextension18.xml" ContentType="application/vnd.ms-office.webextension+xml"/>
  <Override PartName="/ppt/notesSlides/notesSlide20.xml" ContentType="application/vnd.openxmlformats-officedocument.presentationml.notesSlide+xml"/>
  <Override PartName="/ppt/webextensions/webextension19.xml" ContentType="application/vnd.ms-office.webextension+xml"/>
  <Override PartName="/ppt/notesSlides/notesSlide21.xml" ContentType="application/vnd.openxmlformats-officedocument.presentationml.notesSlide+xml"/>
  <Override PartName="/ppt/webextensions/webextension20.xml" ContentType="application/vnd.ms-office.webextension+xml"/>
  <Override PartName="/ppt/notesSlides/notesSlide22.xml" ContentType="application/vnd.openxmlformats-officedocument.presentationml.notesSlide+xml"/>
  <Override PartName="/ppt/webextensions/webextension21.xml" ContentType="application/vnd.ms-office.webextension+xml"/>
  <Override PartName="/ppt/notesSlides/notesSlide23.xml" ContentType="application/vnd.openxmlformats-officedocument.presentationml.notesSlide+xml"/>
  <Override PartName="/ppt/webextensions/webextension22.xml" ContentType="application/vnd.ms-office.webextension+xml"/>
  <Override PartName="/ppt/notesSlides/notesSlide24.xml" ContentType="application/vnd.openxmlformats-officedocument.presentationml.notesSlide+xml"/>
  <Override PartName="/ppt/webextensions/webextension23.xml" ContentType="application/vnd.ms-office.webextension+xml"/>
  <Override PartName="/ppt/notesSlides/notesSlide25.xml" ContentType="application/vnd.openxmlformats-officedocument.presentationml.notesSlide+xml"/>
  <Override PartName="/ppt/webextensions/webextension24.xml" ContentType="application/vnd.ms-office.webextension+xml"/>
  <Override PartName="/ppt/notesSlides/notesSlide26.xml" ContentType="application/vnd.openxmlformats-officedocument.presentationml.notesSlide+xml"/>
  <Override PartName="/ppt/webextensions/webextension25.xml" ContentType="application/vnd.ms-office.webextension+xml"/>
  <Override PartName="/ppt/notesSlides/notesSlide27.xml" ContentType="application/vnd.openxmlformats-officedocument.presentationml.notesSlide+xml"/>
  <Override PartName="/ppt/webextensions/webextension26.xml" ContentType="application/vnd.ms-office.webextension+xml"/>
  <Override PartName="/ppt/notesSlides/notesSlide28.xml" ContentType="application/vnd.openxmlformats-officedocument.presentationml.notesSlide+xml"/>
  <Override PartName="/ppt/webextensions/webextension27.xml" ContentType="application/vnd.ms-office.webextension+xml"/>
  <Override PartName="/ppt/notesSlides/notesSlide29.xml" ContentType="application/vnd.openxmlformats-officedocument.presentationml.notesSlide+xml"/>
  <Override PartName="/ppt/webextensions/webextension28.xml" ContentType="application/vnd.ms-office.webextension+xml"/>
  <Override PartName="/ppt/notesSlides/notesSlide30.xml" ContentType="application/vnd.openxmlformats-officedocument.presentationml.notesSlide+xml"/>
  <Override PartName="/ppt/webextensions/webextension29.xml" ContentType="application/vnd.ms-office.webextension+xml"/>
  <Override PartName="/ppt/notesSlides/notesSlide31.xml" ContentType="application/vnd.openxmlformats-officedocument.presentationml.notesSlide+xml"/>
  <Override PartName="/ppt/webextensions/webextension30.xml" ContentType="application/vnd.ms-office.webextension+xml"/>
  <Override PartName="/ppt/notesSlides/notesSlide32.xml" ContentType="application/vnd.openxmlformats-officedocument.presentationml.notesSlide+xml"/>
  <Override PartName="/ppt/webextensions/webextension31.xml" ContentType="application/vnd.ms-office.webextension+xml"/>
  <Override PartName="/ppt/notesSlides/notesSlide33.xml" ContentType="application/vnd.openxmlformats-officedocument.presentationml.notesSlide+xml"/>
  <Override PartName="/ppt/webextensions/webextension32.xml" ContentType="application/vnd.ms-office.webextension+xml"/>
  <Override PartName="/ppt/notesSlides/notesSlide34.xml" ContentType="application/vnd.openxmlformats-officedocument.presentationml.notesSlide+xml"/>
  <Override PartName="/ppt/webextensions/webextension33.xml" ContentType="application/vnd.ms-office.webextension+xml"/>
  <Override PartName="/ppt/notesSlides/notesSlide35.xml" ContentType="application/vnd.openxmlformats-officedocument.presentationml.notesSlide+xml"/>
  <Override PartName="/ppt/webextensions/webextension34.xml" ContentType="application/vnd.ms-office.webextension+xml"/>
  <Override PartName="/ppt/notesSlides/notesSlide36.xml" ContentType="application/vnd.openxmlformats-officedocument.presentationml.notesSlide+xml"/>
  <Override PartName="/ppt/webextensions/webextension35.xml" ContentType="application/vnd.ms-office.webextension+xml"/>
  <Override PartName="/ppt/notesSlides/notesSlide37.xml" ContentType="application/vnd.openxmlformats-officedocument.presentationml.notesSlide+xml"/>
  <Override PartName="/ppt/webextensions/webextension36.xml" ContentType="application/vnd.ms-office.webextension+xml"/>
  <Override PartName="/ppt/notesSlides/notesSlide38.xml" ContentType="application/vnd.openxmlformats-officedocument.presentationml.notesSlide+xml"/>
  <Override PartName="/ppt/webextensions/webextension37.xml" ContentType="application/vnd.ms-office.webextension+xml"/>
  <Override PartName="/ppt/notesSlides/notesSlide39.xml" ContentType="application/vnd.openxmlformats-officedocument.presentationml.notesSlide+xml"/>
  <Override PartName="/ppt/webextensions/webextension38.xml" ContentType="application/vnd.ms-office.webextension+xml"/>
  <Override PartName="/ppt/notesSlides/notesSlide40.xml" ContentType="application/vnd.openxmlformats-officedocument.presentationml.notesSlide+xml"/>
  <Override PartName="/ppt/webextensions/webextension39.xml" ContentType="application/vnd.ms-office.webextension+xml"/>
  <Override PartName="/ppt/notesSlides/notesSlide41.xml" ContentType="application/vnd.openxmlformats-officedocument.presentationml.notesSlide+xml"/>
  <Override PartName="/ppt/webextensions/webextension40.xml" ContentType="application/vnd.ms-office.webextension+xml"/>
  <Override PartName="/ppt/notesSlides/notesSlide42.xml" ContentType="application/vnd.openxmlformats-officedocument.presentationml.notesSlide+xml"/>
  <Override PartName="/ppt/webextensions/webextension41.xml" ContentType="application/vnd.ms-office.webextension+xml"/>
  <Override PartName="/ppt/notesSlides/notesSlide43.xml" ContentType="application/vnd.openxmlformats-officedocument.presentationml.notesSlide+xml"/>
  <Override PartName="/ppt/webextensions/webextension42.xml" ContentType="application/vnd.ms-office.webextension+xml"/>
  <Override PartName="/ppt/notesSlides/notesSlide44.xml" ContentType="application/vnd.openxmlformats-officedocument.presentationml.notesSlide+xml"/>
  <Override PartName="/ppt/webextensions/webextension43.xml" ContentType="application/vnd.ms-office.webextension+xml"/>
  <Override PartName="/ppt/notesSlides/notesSlide45.xml" ContentType="application/vnd.openxmlformats-officedocument.presentationml.notesSlide+xml"/>
  <Override PartName="/ppt/webextensions/webextension44.xml" ContentType="application/vnd.ms-office.webextension+xml"/>
  <Override PartName="/ppt/notesSlides/notesSlide46.xml" ContentType="application/vnd.openxmlformats-officedocument.presentationml.notesSlide+xml"/>
  <Override PartName="/ppt/webextensions/webextension45.xml" ContentType="application/vnd.ms-office.webextension+xml"/>
  <Override PartName="/ppt/notesSlides/notesSlide47.xml" ContentType="application/vnd.openxmlformats-officedocument.presentationml.notesSlide+xml"/>
  <Override PartName="/ppt/webextensions/webextension46.xml" ContentType="application/vnd.ms-office.webextension+xml"/>
  <Override PartName="/ppt/notesSlides/notesSlide48.xml" ContentType="application/vnd.openxmlformats-officedocument.presentationml.notesSlide+xml"/>
  <Override PartName="/ppt/webextensions/webextension47.xml" ContentType="application/vnd.ms-office.webextension+xml"/>
  <Override PartName="/ppt/notesSlides/notesSlide49.xml" ContentType="application/vnd.openxmlformats-officedocument.presentationml.notesSlide+xml"/>
  <Override PartName="/ppt/webextensions/webextension48.xml" ContentType="application/vnd.ms-office.webextension+xml"/>
  <Override PartName="/ppt/notesSlides/notesSlide50.xml" ContentType="application/vnd.openxmlformats-officedocument.presentationml.notesSlide+xml"/>
  <Override PartName="/ppt/webextensions/webextension49.xml" ContentType="application/vnd.ms-office.webextension+xml"/>
  <Override PartName="/ppt/notesSlides/notesSlide51.xml" ContentType="application/vnd.openxmlformats-officedocument.presentationml.notesSlide+xml"/>
  <Override PartName="/ppt/webextensions/webextension50.xml" ContentType="application/vnd.ms-office.webextension+xml"/>
  <Override PartName="/ppt/notesSlides/notesSlide52.xml" ContentType="application/vnd.openxmlformats-officedocument.presentationml.notesSlide+xml"/>
  <Override PartName="/ppt/webextensions/webextension51.xml" ContentType="application/vnd.ms-office.webextension+xml"/>
  <Override PartName="/ppt/notesSlides/notesSlide53.xml" ContentType="application/vnd.openxmlformats-officedocument.presentationml.notesSlide+xml"/>
  <Override PartName="/ppt/webextensions/webextension52.xml" ContentType="application/vnd.ms-office.webextension+xml"/>
  <Override PartName="/ppt/notesSlides/notesSlide54.xml" ContentType="application/vnd.openxmlformats-officedocument.presentationml.notesSlide+xml"/>
  <Override PartName="/ppt/webextensions/webextension53.xml" ContentType="application/vnd.ms-office.webextension+xml"/>
  <Override PartName="/ppt/notesSlides/notesSlide55.xml" ContentType="application/vnd.openxmlformats-officedocument.presentationml.notesSlide+xml"/>
  <Override PartName="/ppt/webextensions/webextension54.xml" ContentType="application/vnd.ms-office.webextension+xml"/>
  <Override PartName="/ppt/notesSlides/notesSlide56.xml" ContentType="application/vnd.openxmlformats-officedocument.presentationml.notesSlide+xml"/>
  <Override PartName="/ppt/webextensions/webextension55.xml" ContentType="application/vnd.ms-office.webextension+xml"/>
  <Override PartName="/ppt/notesSlides/notesSlide57.xml" ContentType="application/vnd.openxmlformats-officedocument.presentationml.notesSlide+xml"/>
  <Override PartName="/ppt/webextensions/webextension56.xml" ContentType="application/vnd.ms-office.webextension+xml"/>
  <Override PartName="/ppt/notesSlides/notesSlide58.xml" ContentType="application/vnd.openxmlformats-officedocument.presentationml.notesSlide+xml"/>
  <Override PartName="/ppt/webextensions/webextension57.xml" ContentType="application/vnd.ms-office.webextension+xml"/>
  <Override PartName="/ppt/notesSlides/notesSlide59.xml" ContentType="application/vnd.openxmlformats-officedocument.presentationml.notesSlide+xml"/>
  <Override PartName="/ppt/webextensions/webextension58.xml" ContentType="application/vnd.ms-office.webextension+xml"/>
  <Override PartName="/ppt/notesSlides/notesSlide60.xml" ContentType="application/vnd.openxmlformats-officedocument.presentationml.notesSlide+xml"/>
  <Override PartName="/ppt/webextensions/webextension59.xml" ContentType="application/vnd.ms-office.webextension+xml"/>
  <Override PartName="/ppt/notesSlides/notesSlide61.xml" ContentType="application/vnd.openxmlformats-officedocument.presentationml.notesSlide+xml"/>
  <Override PartName="/ppt/webextensions/webextension60.xml" ContentType="application/vnd.ms-office.webextension+xml"/>
  <Override PartName="/ppt/notesSlides/notesSlide62.xml" ContentType="application/vnd.openxmlformats-officedocument.presentationml.notesSlide+xml"/>
  <Override PartName="/ppt/webextensions/webextension61.xml" ContentType="application/vnd.ms-office.webextension+xml"/>
  <Override PartName="/ppt/notesSlides/notesSlide63.xml" ContentType="application/vnd.openxmlformats-officedocument.presentationml.notesSlide+xml"/>
  <Override PartName="/ppt/webextensions/webextension62.xml" ContentType="application/vnd.ms-office.webextension+xml"/>
  <Override PartName="/ppt/notesSlides/notesSlide64.xml" ContentType="application/vnd.openxmlformats-officedocument.presentationml.notesSlide+xml"/>
  <Override PartName="/ppt/webextensions/webextension63.xml" ContentType="application/vnd.ms-office.webextension+xml"/>
  <Override PartName="/ppt/notesSlides/notesSlide65.xml" ContentType="application/vnd.openxmlformats-officedocument.presentationml.notesSlide+xml"/>
  <Override PartName="/ppt/webextensions/webextension64.xml" ContentType="application/vnd.ms-office.webextension+xml"/>
  <Override PartName="/ppt/notesSlides/notesSlide66.xml" ContentType="application/vnd.openxmlformats-officedocument.presentationml.notesSlide+xml"/>
  <Override PartName="/ppt/webextensions/webextension65.xml" ContentType="application/vnd.ms-office.webextension+xml"/>
  <Override PartName="/ppt/notesSlides/notesSlide67.xml" ContentType="application/vnd.openxmlformats-officedocument.presentationml.notesSlide+xml"/>
  <Override PartName="/ppt/webextensions/webextension66.xml" ContentType="application/vnd.ms-office.webextension+xml"/>
  <Override PartName="/ppt/notesSlides/notesSlide68.xml" ContentType="application/vnd.openxmlformats-officedocument.presentationml.notesSlide+xml"/>
  <Override PartName="/ppt/webextensions/webextension67.xml" ContentType="application/vnd.ms-office.webextension+xml"/>
  <Override PartName="/ppt/notesSlides/notesSlide69.xml" ContentType="application/vnd.openxmlformats-officedocument.presentationml.notesSlide+xml"/>
  <Override PartName="/ppt/webextensions/webextension68.xml" ContentType="application/vnd.ms-office.webextension+xml"/>
  <Override PartName="/ppt/notesSlides/notesSlide70.xml" ContentType="application/vnd.openxmlformats-officedocument.presentationml.notesSlide+xml"/>
  <Override PartName="/ppt/webextensions/webextension69.xml" ContentType="application/vnd.ms-office.webextension+xml"/>
  <Override PartName="/ppt/notesSlides/notesSlide71.xml" ContentType="application/vnd.openxmlformats-officedocument.presentationml.notesSlide+xml"/>
  <Override PartName="/ppt/webextensions/webextension70.xml" ContentType="application/vnd.ms-office.webextension+xml"/>
  <Override PartName="/ppt/notesSlides/notesSlide72.xml" ContentType="application/vnd.openxmlformats-officedocument.presentationml.notesSlide+xml"/>
  <Override PartName="/ppt/webextensions/webextension71.xml" ContentType="application/vnd.ms-office.webextension+xml"/>
  <Override PartName="/ppt/notesSlides/notesSlide73.xml" ContentType="application/vnd.openxmlformats-officedocument.presentationml.notesSlide+xml"/>
  <Override PartName="/ppt/webextensions/webextension72.xml" ContentType="application/vnd.ms-office.webextension+xml"/>
  <Override PartName="/ppt/notesSlides/notesSlide74.xml" ContentType="application/vnd.openxmlformats-officedocument.presentationml.notesSlide+xml"/>
  <Override PartName="/ppt/webextensions/webextension73.xml" ContentType="application/vnd.ms-office.webextension+xml"/>
  <Override PartName="/ppt/notesSlides/notesSlide75.xml" ContentType="application/vnd.openxmlformats-officedocument.presentationml.notesSlide+xml"/>
  <Override PartName="/ppt/webextensions/webextension74.xml" ContentType="application/vnd.ms-office.webextension+xml"/>
  <Override PartName="/ppt/notesSlides/notesSlide76.xml" ContentType="application/vnd.openxmlformats-officedocument.presentationml.notesSlide+xml"/>
  <Override PartName="/ppt/webextensions/webextension75.xml" ContentType="application/vnd.ms-office.webextension+xml"/>
  <Override PartName="/ppt/notesSlides/notesSlide77.xml" ContentType="application/vnd.openxmlformats-officedocument.presentationml.notesSlide+xml"/>
  <Override PartName="/ppt/webextensions/webextension76.xml" ContentType="application/vnd.ms-office.webextension+xml"/>
  <Override PartName="/ppt/notesSlides/notesSlide78.xml" ContentType="application/vnd.openxmlformats-officedocument.presentationml.notesSlide+xml"/>
  <Override PartName="/ppt/webextensions/webextension77.xml" ContentType="application/vnd.ms-office.webextension+xml"/>
  <Override PartName="/ppt/notesSlides/notesSlide79.xml" ContentType="application/vnd.openxmlformats-officedocument.presentationml.notesSlide+xml"/>
  <Override PartName="/ppt/webextensions/webextension78.xml" ContentType="application/vnd.ms-office.webextension+xml"/>
  <Override PartName="/ppt/notesSlides/notesSlide80.xml" ContentType="application/vnd.openxmlformats-officedocument.presentationml.notesSlide+xml"/>
  <Override PartName="/ppt/webextensions/webextension79.xml" ContentType="application/vnd.ms-office.webextension+xml"/>
  <Override PartName="/ppt/notesSlides/notesSlide81.xml" ContentType="application/vnd.openxmlformats-officedocument.presentationml.notesSlide+xml"/>
  <Override PartName="/ppt/webextensions/webextension80.xml" ContentType="application/vnd.ms-office.webextension+xml"/>
  <Override PartName="/ppt/notesSlides/notesSlide82.xml" ContentType="application/vnd.openxmlformats-officedocument.presentationml.notesSlide+xml"/>
  <Override PartName="/ppt/webextensions/webextension81.xml" ContentType="application/vnd.ms-office.webextension+xml"/>
  <Override PartName="/ppt/notesSlides/notesSlide83.xml" ContentType="application/vnd.openxmlformats-officedocument.presentationml.notesSlide+xml"/>
  <Override PartName="/ppt/webextensions/webextension82.xml" ContentType="application/vnd.ms-office.webextension+xml"/>
  <Override PartName="/ppt/notesSlides/notesSlide84.xml" ContentType="application/vnd.openxmlformats-officedocument.presentationml.notesSlide+xml"/>
  <Override PartName="/ppt/webextensions/webextension83.xml" ContentType="application/vnd.ms-office.webextension+xml"/>
  <Override PartName="/ppt/notesSlides/notesSlide85.xml" ContentType="application/vnd.openxmlformats-officedocument.presentationml.notesSlide+xml"/>
  <Override PartName="/ppt/webextensions/webextension84.xml" ContentType="application/vnd.ms-office.webextension+xml"/>
  <Override PartName="/ppt/notesSlides/notesSlide86.xml" ContentType="application/vnd.openxmlformats-officedocument.presentationml.notesSlide+xml"/>
  <Override PartName="/ppt/webextensions/webextension85.xml" ContentType="application/vnd.ms-office.webextension+xml"/>
  <Override PartName="/ppt/notesSlides/notesSlide87.xml" ContentType="application/vnd.openxmlformats-officedocument.presentationml.notesSlide+xml"/>
  <Override PartName="/ppt/webextensions/webextension86.xml" ContentType="application/vnd.ms-office.webextension+xml"/>
  <Override PartName="/ppt/notesSlides/notesSlide88.xml" ContentType="application/vnd.openxmlformats-officedocument.presentationml.notesSlide+xml"/>
  <Override PartName="/ppt/webextensions/webextension87.xml" ContentType="application/vnd.ms-office.webextension+xml"/>
  <Override PartName="/ppt/notesSlides/notesSlide89.xml" ContentType="application/vnd.openxmlformats-officedocument.presentationml.notesSlide+xml"/>
  <Override PartName="/ppt/webextensions/webextension88.xml" ContentType="application/vnd.ms-office.webextension+xml"/>
  <Override PartName="/ppt/notesSlides/notesSlide90.xml" ContentType="application/vnd.openxmlformats-officedocument.presentationml.notesSlide+xml"/>
  <Override PartName="/ppt/webextensions/webextension89.xml" ContentType="application/vnd.ms-office.webextension+xml"/>
  <Override PartName="/ppt/notesSlides/notesSlide91.xml" ContentType="application/vnd.openxmlformats-officedocument.presentationml.notesSlide+xml"/>
  <Override PartName="/ppt/webextensions/webextension90.xml" ContentType="application/vnd.ms-office.webextension+xml"/>
  <Override PartName="/ppt/notesSlides/notesSlide92.xml" ContentType="application/vnd.openxmlformats-officedocument.presentationml.notesSlide+xml"/>
  <Override PartName="/ppt/webextensions/webextension91.xml" ContentType="application/vnd.ms-office.webextension+xml"/>
  <Override PartName="/ppt/notesSlides/notesSlide93.xml" ContentType="application/vnd.openxmlformats-officedocument.presentationml.notesSlide+xml"/>
  <Override PartName="/ppt/webextensions/webextension92.xml" ContentType="application/vnd.ms-office.webextension+xml"/>
  <Override PartName="/ppt/notesSlides/notesSlide94.xml" ContentType="application/vnd.openxmlformats-officedocument.presentationml.notesSlide+xml"/>
  <Override PartName="/ppt/webextensions/webextension93.xml" ContentType="application/vnd.ms-office.webextension+xml"/>
  <Override PartName="/ppt/notesSlides/notesSlide95.xml" ContentType="application/vnd.openxmlformats-officedocument.presentationml.notesSlide+xml"/>
  <Override PartName="/ppt/webextensions/webextension94.xml" ContentType="application/vnd.ms-office.webextension+xml"/>
  <Override PartName="/ppt/notesSlides/notesSlide96.xml" ContentType="application/vnd.openxmlformats-officedocument.presentationml.notesSlide+xml"/>
  <Override PartName="/ppt/webextensions/webextension95.xml" ContentType="application/vnd.ms-office.webextension+xml"/>
  <Override PartName="/ppt/notesSlides/notesSlide97.xml" ContentType="application/vnd.openxmlformats-officedocument.presentationml.notesSlide+xml"/>
  <Override PartName="/ppt/webextensions/webextension96.xml" ContentType="application/vnd.ms-office.webextension+xml"/>
  <Override PartName="/ppt/notesSlides/notesSlide98.xml" ContentType="application/vnd.openxmlformats-officedocument.presentationml.notesSlide+xml"/>
  <Override PartName="/ppt/webextensions/webextension97.xml" ContentType="application/vnd.ms-office.webextension+xml"/>
  <Override PartName="/ppt/notesSlides/notesSlide99.xml" ContentType="application/vnd.openxmlformats-officedocument.presentationml.notesSlide+xml"/>
  <Override PartName="/ppt/webextensions/webextension98.xml" ContentType="application/vnd.ms-office.webextension+xml"/>
  <Override PartName="/ppt/notesSlides/notesSlide100.xml" ContentType="application/vnd.openxmlformats-officedocument.presentationml.notesSlide+xml"/>
  <Override PartName="/ppt/webextensions/webextension99.xml" ContentType="application/vnd.ms-office.webextension+xml"/>
  <Override PartName="/ppt/notesSlides/notesSlide101.xml" ContentType="application/vnd.openxmlformats-officedocument.presentationml.notesSlide+xml"/>
  <Override PartName="/ppt/webextensions/webextension100.xml" ContentType="application/vnd.ms-office.webextension+xml"/>
  <Override PartName="/ppt/notesSlides/notesSlide102.xml" ContentType="application/vnd.openxmlformats-officedocument.presentationml.notesSlide+xml"/>
  <Override PartName="/ppt/webextensions/webextension101.xml" ContentType="application/vnd.ms-office.webextension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260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artin" initials="BM" lastIdx="4" clrIdx="0">
    <p:extLst>
      <p:ext uri="{19B8F6BF-5375-455C-9EA6-DF929625EA0E}">
        <p15:presenceInfo xmlns:p15="http://schemas.microsoft.com/office/powerpoint/2012/main" userId="4a6a8261cb109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F64"/>
    <a:srgbClr val="4B0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033" autoAdjust="0"/>
  </p:normalViewPr>
  <p:slideViewPr>
    <p:cSldViewPr snapToGrid="0">
      <p:cViewPr varScale="1">
        <p:scale>
          <a:sx n="86" d="100"/>
          <a:sy n="86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349B-A84A-40AC-9650-9DDAE6097D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BB39-5F09-4C7D-BE90-535470A4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https://lincko_url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lincko_pitch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lincko_info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3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34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64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22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7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6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9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8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3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1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7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8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7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9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8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0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1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4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9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0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2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2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7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7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2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6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3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3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20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1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5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26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06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5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63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4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3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50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69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7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9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5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590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01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34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0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72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45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4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65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75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73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25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74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8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88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23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03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17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782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57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12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80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794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10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84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25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77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8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328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11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37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921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43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https://lincko_url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0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9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0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0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1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4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5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6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8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9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2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8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9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1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2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3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4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5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6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7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8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9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0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2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3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9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1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3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4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5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6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7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8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4754000" cy="139390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solidFill>
                  <a:schemeClr val="tx1">
                    <a:alpha val="95000"/>
                  </a:schemeClr>
                </a:solidFill>
              </a:rPr>
              <a:t>PITCH ENHANCER</a:t>
            </a:r>
          </a:p>
          <a:p>
            <a:pPr algn="l"/>
            <a:r>
              <a:rPr lang="en-US" sz="1600" dirty="0" smtClean="0">
                <a:solidFill>
                  <a:schemeClr val="tx1">
                    <a:alpha val="95000"/>
                  </a:schemeClr>
                </a:solidFill>
              </a:rPr>
              <a:t>By Bruno MARTIN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000" y="2305388"/>
            <a:ext cx="7197726" cy="567267"/>
          </a:xfrm>
        </p:spPr>
        <p:txBody>
          <a:bodyPr>
            <a:normAutofit/>
          </a:bodyPr>
          <a:lstStyle/>
          <a:p>
            <a:r>
              <a:rPr lang="en-US" sz="2400" cap="none" dirty="0" err="1" smtClean="0"/>
              <a:t>lincko_by</a:t>
            </a:r>
            <a:endParaRPr lang="en-US" sz="2400" cap="non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1805" y="3027874"/>
            <a:ext cx="11171141" cy="3401568"/>
            <a:chOff x="791736" y="3065974"/>
            <a:chExt cx="11171141" cy="3401568"/>
          </a:xfrm>
        </p:grpSpPr>
        <p:sp>
          <p:nvSpPr>
            <p:cNvPr id="15" name="Rectangle 14"/>
            <p:cNvSpPr/>
            <p:nvPr/>
          </p:nvSpPr>
          <p:spPr>
            <a:xfrm>
              <a:off x="791736" y="3065974"/>
              <a:ext cx="11171141" cy="3401568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158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77527" y="3788848"/>
              <a:ext cx="57120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请使用</a:t>
              </a:r>
              <a:r>
                <a:rPr lang="en-US" altLang="zh-CN" dirty="0"/>
                <a:t>PowerPoint 2013</a:t>
              </a:r>
              <a:r>
                <a:rPr lang="zh-CN" altLang="en-US" dirty="0"/>
                <a:t>或</a:t>
              </a:r>
              <a:r>
                <a:rPr lang="zh-CN" altLang="en-US" dirty="0" smtClean="0"/>
                <a:t>更</a:t>
              </a:r>
              <a:r>
                <a:rPr lang="zh-CN" altLang="en-US" dirty="0"/>
                <a:t>高级</a:t>
              </a:r>
              <a:r>
                <a:rPr lang="zh-CN" altLang="en-US" dirty="0" smtClean="0"/>
                <a:t>的</a:t>
              </a:r>
              <a:r>
                <a:rPr lang="zh-CN" altLang="en-US" dirty="0"/>
                <a:t>版本，同时安装插入式</a:t>
              </a:r>
              <a:r>
                <a:rPr lang="en-US" altLang="zh-CN" dirty="0"/>
                <a:t>Web Viewer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 smtClean="0"/>
                <a:t>收</a:t>
              </a:r>
              <a:r>
                <a:rPr lang="zh-CN" altLang="en-US" dirty="0"/>
                <a:t>到提</a:t>
              </a:r>
              <a:r>
                <a:rPr lang="zh-CN" altLang="en-US" dirty="0" smtClean="0"/>
                <a:t>示</a:t>
              </a:r>
              <a:r>
                <a:rPr lang="zh-CN" altLang="en-US" dirty="0"/>
                <a:t>后</a:t>
              </a:r>
              <a:r>
                <a:rPr lang="zh-CN" altLang="en-US" dirty="0" smtClean="0"/>
                <a:t>请</a:t>
              </a:r>
              <a:r>
                <a:rPr lang="zh-CN" altLang="en-US" dirty="0"/>
                <a:t>按“开始编辑</a:t>
              </a:r>
              <a:r>
                <a:rPr lang="zh-CN" altLang="en-US" dirty="0" smtClean="0"/>
                <a:t>”。</a:t>
              </a:r>
              <a:endParaRPr lang="en-US" dirty="0"/>
            </a:p>
            <a:p>
              <a:endParaRPr lang="en-US" dirty="0" smtClean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Please </a:t>
              </a:r>
              <a:r>
                <a:rPr lang="en-US" dirty="0">
                  <a:latin typeface="+mj-lt"/>
                </a:rPr>
                <a:t>use PowerPoint 2013 or later, with its Add-in Web Viewer </a:t>
              </a:r>
              <a:r>
                <a:rPr lang="en-US" dirty="0" smtClean="0">
                  <a:latin typeface="+mj-lt"/>
                </a:rPr>
                <a:t>installed.</a:t>
              </a:r>
            </a:p>
            <a:p>
              <a:r>
                <a:rPr lang="en-US" dirty="0" smtClean="0">
                  <a:latin typeface="+mj-lt"/>
                </a:rPr>
                <a:t>And </a:t>
              </a:r>
              <a:r>
                <a:rPr lang="en-US" dirty="0">
                  <a:latin typeface="+mj-lt"/>
                </a:rPr>
                <a:t>click on "Enable Editing" if you see the notification</a:t>
              </a:r>
              <a:r>
                <a:rPr lang="en-US" dirty="0" smtClean="0">
                  <a:latin typeface="+mj-lt"/>
                </a:rPr>
                <a:t>.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86490" y="3257753"/>
              <a:ext cx="4834466" cy="3025390"/>
              <a:chOff x="3507246" y="3569986"/>
              <a:chExt cx="4834466" cy="30253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7246" y="3569986"/>
                <a:ext cx="4834466" cy="302539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7455159" y="4469363"/>
                <a:ext cx="716741" cy="522515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6522098" y="4991878"/>
                <a:ext cx="1651518" cy="457200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80552" y="6467848"/>
            <a:ext cx="2211723" cy="311458"/>
            <a:chOff x="80552" y="6467848"/>
            <a:chExt cx="2211723" cy="3114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2" y="6525320"/>
              <a:ext cx="253986" cy="253986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334538" y="6467848"/>
              <a:ext cx="1957737" cy="311458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 anchor="b">
              <a:norm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200" cap="none" dirty="0" smtClean="0">
                  <a:solidFill>
                    <a:schemeClr val="tx1">
                      <a:alpha val="95000"/>
                    </a:schemeClr>
                  </a:solidFill>
                </a:rPr>
                <a:t>pitch.lincko.com</a:t>
              </a: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114800" y="248534"/>
            <a:ext cx="7836926" cy="20461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cap="none" dirty="0" err="1" smtClean="0"/>
              <a:t>lincko_pitch_title</a:t>
            </a:r>
            <a:endParaRPr lang="en-US" sz="7200" cap="none" dirty="0"/>
          </a:p>
        </p:txBody>
      </p:sp>
    </p:spTree>
    <p:extLst>
      <p:ext uri="{BB962C8B-B14F-4D97-AF65-F5344CB8AC3E}">
        <p14:creationId xmlns:p14="http://schemas.microsoft.com/office/powerpoint/2010/main" val="1427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4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zh-CN" altLang="en-US" dirty="0"/>
              <a:t>谢谢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0552" y="6467848"/>
            <a:ext cx="2211723" cy="311458"/>
            <a:chOff x="80552" y="6467848"/>
            <a:chExt cx="2211723" cy="3114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2" y="6525320"/>
              <a:ext cx="253986" cy="253986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334538" y="6467848"/>
              <a:ext cx="1957737" cy="311458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 anchor="b">
              <a:norm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200" cap="none" dirty="0" smtClean="0">
                  <a:solidFill>
                    <a:schemeClr val="tx1">
                      <a:alpha val="95000"/>
                    </a:schemeClr>
                  </a:solidFill>
                </a:rPr>
                <a:t>pitch.lincko.com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8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2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2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423247"/>
                  </p:ext>
                </p:extLst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2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2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0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8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7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7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3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5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4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1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4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4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8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0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3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4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9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5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6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9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1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1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0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8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1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6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7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0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3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9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2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4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6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1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0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5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2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2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0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5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6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2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6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0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8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5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5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1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10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10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7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9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90FC060A-F1DF-4665-808E-C839A3FC332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D04A0B71-D136-478D-BF6C-0BFA9F56D34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0.xml><?xml version="1.0" encoding="utf-8"?>
<we:webextension xmlns:we="http://schemas.microsoft.com/office/webextensions/webextension/2010/11" id="{F0E5F7E8-13EC-4D10-BCFC-F0067C2B780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1.xml><?xml version="1.0" encoding="utf-8"?>
<we:webextension xmlns:we="http://schemas.microsoft.com/office/webextensions/webextension/2010/11" id="{49FE337E-57C7-46B4-804F-A679842CFCD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264FBE4D-065F-4B68-B0B0-31A6E475FCA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5082C93A-F8E5-4BAC-A446-7214047E3D1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AC95402D-3ADF-449B-B074-103C0ADA3EF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2D39EC39-E2AF-4CF4-90E6-EF73B835F07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88579288-2DD2-46F2-BD78-81D17CD596B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15C2AA13-2478-45AB-95D1-D119EAEA46B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FAC04D63-F933-47E0-A96F-52CB0837738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9A93E4A8-4DBE-4741-94AA-9D2D0CB9C7B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88D5775A-11B2-4884-95EB-2CD8A64F994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21BCF03-7A3E-4D45-89FE-A3B876730D2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8524A197-4073-4998-A45A-5F65A737645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1.xml><?xml version="1.0" encoding="utf-8"?>
<we:webextension xmlns:we="http://schemas.microsoft.com/office/webextensions/webextension/2010/11" id="{65BC02AE-A029-4C23-AFFA-837DA1E241D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2.xml><?xml version="1.0" encoding="utf-8"?>
<we:webextension xmlns:we="http://schemas.microsoft.com/office/webextensions/webextension/2010/11" id="{006D9BD5-72FD-4618-89BA-A7BF2768724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3.xml><?xml version="1.0" encoding="utf-8"?>
<we:webextension xmlns:we="http://schemas.microsoft.com/office/webextensions/webextension/2010/11" id="{A29268D6-1495-49F3-AA86-683BDE6E9B9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4.xml><?xml version="1.0" encoding="utf-8"?>
<we:webextension xmlns:we="http://schemas.microsoft.com/office/webextensions/webextension/2010/11" id="{71ECE17C-05AA-4B02-A780-139EEB4CF5E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5.xml><?xml version="1.0" encoding="utf-8"?>
<we:webextension xmlns:we="http://schemas.microsoft.com/office/webextensions/webextension/2010/11" id="{FA1FCACA-F4AC-4774-B7F4-8FFC5AE9954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6.xml><?xml version="1.0" encoding="utf-8"?>
<we:webextension xmlns:we="http://schemas.microsoft.com/office/webextensions/webextension/2010/11" id="{39497919-6746-4FC3-A283-95721796BF8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7.xml><?xml version="1.0" encoding="utf-8"?>
<we:webextension xmlns:we="http://schemas.microsoft.com/office/webextensions/webextension/2010/11" id="{E676567C-CE83-4A57-AB1B-FB8124CA209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8.xml><?xml version="1.0" encoding="utf-8"?>
<we:webextension xmlns:we="http://schemas.microsoft.com/office/webextensions/webextension/2010/11" id="{107629CB-207D-4589-9BBC-05527A4CF52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9.xml><?xml version="1.0" encoding="utf-8"?>
<we:webextension xmlns:we="http://schemas.microsoft.com/office/webextensions/webextension/2010/11" id="{3B383743-FA0A-4053-BA05-99E479B2186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4B1B56E-364C-43A1-8BFA-81AA2CAE22A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0.xml><?xml version="1.0" encoding="utf-8"?>
<we:webextension xmlns:we="http://schemas.microsoft.com/office/webextensions/webextension/2010/11" id="{510B19A6-DA9C-42F2-A971-DC42181CCE0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1.xml><?xml version="1.0" encoding="utf-8"?>
<we:webextension xmlns:we="http://schemas.microsoft.com/office/webextensions/webextension/2010/11" id="{A4AC3874-D0AD-4860-BE80-5291F6C0D1A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2.xml><?xml version="1.0" encoding="utf-8"?>
<we:webextension xmlns:we="http://schemas.microsoft.com/office/webextensions/webextension/2010/11" id="{9A5D98CB-3599-4F1E-ACC7-87C79E00EC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3.xml><?xml version="1.0" encoding="utf-8"?>
<we:webextension xmlns:we="http://schemas.microsoft.com/office/webextensions/webextension/2010/11" id="{54FD3F7E-25DE-4B97-A837-3179CFFEB0D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4.xml><?xml version="1.0" encoding="utf-8"?>
<we:webextension xmlns:we="http://schemas.microsoft.com/office/webextensions/webextension/2010/11" id="{4C1B06E9-970E-4F8C-9655-5EDC4AAA8D4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5.xml><?xml version="1.0" encoding="utf-8"?>
<we:webextension xmlns:we="http://schemas.microsoft.com/office/webextensions/webextension/2010/11" id="{571F5415-E762-4002-9E8C-5E8BF4EDC1D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6.xml><?xml version="1.0" encoding="utf-8"?>
<we:webextension xmlns:we="http://schemas.microsoft.com/office/webextensions/webextension/2010/11" id="{6E97C484-3B8E-4B0E-887C-BD185F1CA03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7.xml><?xml version="1.0" encoding="utf-8"?>
<we:webextension xmlns:we="http://schemas.microsoft.com/office/webextensions/webextension/2010/11" id="{03A0C513-14EE-4096-8199-8397F3CE375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8.xml><?xml version="1.0" encoding="utf-8"?>
<we:webextension xmlns:we="http://schemas.microsoft.com/office/webextensions/webextension/2010/11" id="{9086B291-5962-413B-87D7-F1D47E304CB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9.xml><?xml version="1.0" encoding="utf-8"?>
<we:webextension xmlns:we="http://schemas.microsoft.com/office/webextensions/webextension/2010/11" id="{D7BB6D95-6C4E-4AA5-9D9E-3F9C31430EA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A1B4BCB-AF46-4621-AF5F-13D3938BDC0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0.xml><?xml version="1.0" encoding="utf-8"?>
<we:webextension xmlns:we="http://schemas.microsoft.com/office/webextensions/webextension/2010/11" id="{238ABE16-31C0-447F-B85B-E9E21E04216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1.xml><?xml version="1.0" encoding="utf-8"?>
<we:webextension xmlns:we="http://schemas.microsoft.com/office/webextensions/webextension/2010/11" id="{D1A07A00-47AC-4301-B7CE-30A1ED30DBE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2.xml><?xml version="1.0" encoding="utf-8"?>
<we:webextension xmlns:we="http://schemas.microsoft.com/office/webextensions/webextension/2010/11" id="{E044D1B5-C219-466A-AD95-3034F101F6F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3.xml><?xml version="1.0" encoding="utf-8"?>
<we:webextension xmlns:we="http://schemas.microsoft.com/office/webextensions/webextension/2010/11" id="{AEC95D84-EAC9-428E-A027-3273342DA57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4.xml><?xml version="1.0" encoding="utf-8"?>
<we:webextension xmlns:we="http://schemas.microsoft.com/office/webextensions/webextension/2010/11" id="{5C76F173-E4D4-45B1-8609-451DCD47623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5.xml><?xml version="1.0" encoding="utf-8"?>
<we:webextension xmlns:we="http://schemas.microsoft.com/office/webextensions/webextension/2010/11" id="{DA2F654D-9DFF-4350-8AE7-BAE4E21EDCC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6.xml><?xml version="1.0" encoding="utf-8"?>
<we:webextension xmlns:we="http://schemas.microsoft.com/office/webextensions/webextension/2010/11" id="{B0C8CD3A-9896-4D63-9060-F971167ADA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7.xml><?xml version="1.0" encoding="utf-8"?>
<we:webextension xmlns:we="http://schemas.microsoft.com/office/webextensions/webextension/2010/11" id="{1A4F5FE3-7F8D-4F3A-AD7E-4A5C5701159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8.xml><?xml version="1.0" encoding="utf-8"?>
<we:webextension xmlns:we="http://schemas.microsoft.com/office/webextensions/webextension/2010/11" id="{B2A5ACCE-8250-4D43-BBC7-780813DC8A4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9.xml><?xml version="1.0" encoding="utf-8"?>
<we:webextension xmlns:we="http://schemas.microsoft.com/office/webextensions/webextension/2010/11" id="{35933AE8-642E-45B3-84C9-792A4F1EDDB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12841EC-0613-4FA1-8DD7-FC67ACE6FAE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0.xml><?xml version="1.0" encoding="utf-8"?>
<we:webextension xmlns:we="http://schemas.microsoft.com/office/webextensions/webextension/2010/11" id="{9F87ABFE-F2A5-4F02-A431-201E250EBC9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1.xml><?xml version="1.0" encoding="utf-8"?>
<we:webextension xmlns:we="http://schemas.microsoft.com/office/webextensions/webextension/2010/11" id="{5D8A434F-C4A2-41B8-AB2C-AD53305D277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2.xml><?xml version="1.0" encoding="utf-8"?>
<we:webextension xmlns:we="http://schemas.microsoft.com/office/webextensions/webextension/2010/11" id="{0110223B-9F80-42A3-BEC4-64F37A75131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3.xml><?xml version="1.0" encoding="utf-8"?>
<we:webextension xmlns:we="http://schemas.microsoft.com/office/webextensions/webextension/2010/11" id="{9FB47588-6AA9-481C-B6B0-D4663D32122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4.xml><?xml version="1.0" encoding="utf-8"?>
<we:webextension xmlns:we="http://schemas.microsoft.com/office/webextensions/webextension/2010/11" id="{FC4E3FE9-A8DE-4B9C-BB01-DA995919361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5.xml><?xml version="1.0" encoding="utf-8"?>
<we:webextension xmlns:we="http://schemas.microsoft.com/office/webextensions/webextension/2010/11" id="{5884DC63-CBC7-45B6-B0DB-0334DE997B1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6.xml><?xml version="1.0" encoding="utf-8"?>
<we:webextension xmlns:we="http://schemas.microsoft.com/office/webextensions/webextension/2010/11" id="{128B8A64-01F2-409A-9891-EE34611CC9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7.xml><?xml version="1.0" encoding="utf-8"?>
<we:webextension xmlns:we="http://schemas.microsoft.com/office/webextensions/webextension/2010/11" id="{2707E286-5CCA-43C2-8EE8-8D5615AA339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8.xml><?xml version="1.0" encoding="utf-8"?>
<we:webextension xmlns:we="http://schemas.microsoft.com/office/webextensions/webextension/2010/11" id="{0E0F5406-83FF-4ECE-B08F-831EC941ECE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9.xml><?xml version="1.0" encoding="utf-8"?>
<we:webextension xmlns:we="http://schemas.microsoft.com/office/webextensions/webextension/2010/11" id="{78D979D4-7A79-4A13-89BF-D921C2BDB34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729DEFC-B95D-474E-84CF-DE0FF2DD2BB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0.xml><?xml version="1.0" encoding="utf-8"?>
<we:webextension xmlns:we="http://schemas.microsoft.com/office/webextensions/webextension/2010/11" id="{E2AF2057-3F58-42A8-9B6B-507137D2BBE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1.xml><?xml version="1.0" encoding="utf-8"?>
<we:webextension xmlns:we="http://schemas.microsoft.com/office/webextensions/webextension/2010/11" id="{381597AF-355D-450C-A8C3-AA047B4372E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2.xml><?xml version="1.0" encoding="utf-8"?>
<we:webextension xmlns:we="http://schemas.microsoft.com/office/webextensions/webextension/2010/11" id="{273D2127-EA7F-4BBC-AA6A-5DB86CD3703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3.xml><?xml version="1.0" encoding="utf-8"?>
<we:webextension xmlns:we="http://schemas.microsoft.com/office/webextensions/webextension/2010/11" id="{BB390A60-D5A7-4888-8C0F-C54E8CEEA78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4.xml><?xml version="1.0" encoding="utf-8"?>
<we:webextension xmlns:we="http://schemas.microsoft.com/office/webextensions/webextension/2010/11" id="{E4DFC6BB-481C-4C36-8B52-79542F95631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5.xml><?xml version="1.0" encoding="utf-8"?>
<we:webextension xmlns:we="http://schemas.microsoft.com/office/webextensions/webextension/2010/11" id="{1510D436-7895-49F6-902E-864C99BC45B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6.xml><?xml version="1.0" encoding="utf-8"?>
<we:webextension xmlns:we="http://schemas.microsoft.com/office/webextensions/webextension/2010/11" id="{707357C2-D694-46C8-B29F-349FDA57F2F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7.xml><?xml version="1.0" encoding="utf-8"?>
<we:webextension xmlns:we="http://schemas.microsoft.com/office/webextensions/webextension/2010/11" id="{1CEDA7A6-31A3-4FB4-B934-D44E54E54F6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8.xml><?xml version="1.0" encoding="utf-8"?>
<we:webextension xmlns:we="http://schemas.microsoft.com/office/webextensions/webextension/2010/11" id="{2EDDFA74-2979-4C15-A5DE-3E8DDDFC61A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9.xml><?xml version="1.0" encoding="utf-8"?>
<we:webextension xmlns:we="http://schemas.microsoft.com/office/webextensions/webextension/2010/11" id="{71CC699E-8902-43DF-B9DD-61A346A03A8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0088176-ADFE-46AD-B198-90B307AF8C4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0.xml><?xml version="1.0" encoding="utf-8"?>
<we:webextension xmlns:we="http://schemas.microsoft.com/office/webextensions/webextension/2010/11" id="{52D4DC7E-F9AD-43EB-97C4-BF7C874AFDB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1.xml><?xml version="1.0" encoding="utf-8"?>
<we:webextension xmlns:we="http://schemas.microsoft.com/office/webextensions/webextension/2010/11" id="{C72DEE25-84AC-4D18-AD08-9B60A4AFADC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2.xml><?xml version="1.0" encoding="utf-8"?>
<we:webextension xmlns:we="http://schemas.microsoft.com/office/webextensions/webextension/2010/11" id="{E81D2BBD-CCAD-4611-B006-738E1AF8E86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3.xml><?xml version="1.0" encoding="utf-8"?>
<we:webextension xmlns:we="http://schemas.microsoft.com/office/webextensions/webextension/2010/11" id="{EFE0F13D-4678-406D-B14F-631414AAAF2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4.xml><?xml version="1.0" encoding="utf-8"?>
<we:webextension xmlns:we="http://schemas.microsoft.com/office/webextensions/webextension/2010/11" id="{9001C4D9-1F06-441F-9388-A844F8FA7AF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5.xml><?xml version="1.0" encoding="utf-8"?>
<we:webextension xmlns:we="http://schemas.microsoft.com/office/webextensions/webextension/2010/11" id="{4E512E89-00D2-4638-A6B8-520D7762BE5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6.xml><?xml version="1.0" encoding="utf-8"?>
<we:webextension xmlns:we="http://schemas.microsoft.com/office/webextensions/webextension/2010/11" id="{388016FC-2B64-4652-AEB5-88D17871F43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7.xml><?xml version="1.0" encoding="utf-8"?>
<we:webextension xmlns:we="http://schemas.microsoft.com/office/webextensions/webextension/2010/11" id="{7AA2FEA4-4400-4BA1-9808-62A2EB2F877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8.xml><?xml version="1.0" encoding="utf-8"?>
<we:webextension xmlns:we="http://schemas.microsoft.com/office/webextensions/webextension/2010/11" id="{B70A566A-2E26-472F-8293-BB75A7D5D15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9.xml><?xml version="1.0" encoding="utf-8"?>
<we:webextension xmlns:we="http://schemas.microsoft.com/office/webextensions/webextension/2010/11" id="{C65D55D9-3C67-4992-8283-599C6E0B45D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8B11B638-13F7-446B-86D4-A30E017F4C3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0.xml><?xml version="1.0" encoding="utf-8"?>
<we:webextension xmlns:we="http://schemas.microsoft.com/office/webextensions/webextension/2010/11" id="{0C958DE6-1ADB-44EB-AEA0-D2A3D0803E7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1.xml><?xml version="1.0" encoding="utf-8"?>
<we:webextension xmlns:we="http://schemas.microsoft.com/office/webextensions/webextension/2010/11" id="{1CCD8C0F-E6F1-4C43-8075-E7DFAC604A6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2.xml><?xml version="1.0" encoding="utf-8"?>
<we:webextension xmlns:we="http://schemas.microsoft.com/office/webextensions/webextension/2010/11" id="{E6D761F8-A003-4D90-AA71-D1661CA2943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3.xml><?xml version="1.0" encoding="utf-8"?>
<we:webextension xmlns:we="http://schemas.microsoft.com/office/webextensions/webextension/2010/11" id="{34670F57-03BD-4DF2-9F10-CA8E6464A60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4.xml><?xml version="1.0" encoding="utf-8"?>
<we:webextension xmlns:we="http://schemas.microsoft.com/office/webextensions/webextension/2010/11" id="{D28D3F13-F16A-4186-9D4C-34F8987C1FF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5.xml><?xml version="1.0" encoding="utf-8"?>
<we:webextension xmlns:we="http://schemas.microsoft.com/office/webextensions/webextension/2010/11" id="{48CB3AF0-D804-4A6B-9C50-21FC9A012AB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6.xml><?xml version="1.0" encoding="utf-8"?>
<we:webextension xmlns:we="http://schemas.microsoft.com/office/webextensions/webextension/2010/11" id="{06763736-5407-4910-9F2B-CECEC94277B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7.xml><?xml version="1.0" encoding="utf-8"?>
<we:webextension xmlns:we="http://schemas.microsoft.com/office/webextensions/webextension/2010/11" id="{19299339-17E3-4694-8770-ECA0181B396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8.xml><?xml version="1.0" encoding="utf-8"?>
<we:webextension xmlns:we="http://schemas.microsoft.com/office/webextensions/webextension/2010/11" id="{007B90A3-D323-42B1-BFF3-53B14D29E7C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9.xml><?xml version="1.0" encoding="utf-8"?>
<we:webextension xmlns:we="http://schemas.microsoft.com/office/webextensions/webextension/2010/11" id="{02F8C426-E549-4CB5-A313-6C5C34CFBAD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0EDE48A8-0EAD-4BA5-8387-90D3A1C8DF6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0.xml><?xml version="1.0" encoding="utf-8"?>
<we:webextension xmlns:we="http://schemas.microsoft.com/office/webextensions/webextension/2010/11" id="{F22AE456-345C-4B37-81D6-6D510E463FE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1.xml><?xml version="1.0" encoding="utf-8"?>
<we:webextension xmlns:we="http://schemas.microsoft.com/office/webextensions/webextension/2010/11" id="{AF4DF522-D200-4322-A94C-55FE58B7CED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2.xml><?xml version="1.0" encoding="utf-8"?>
<we:webextension xmlns:we="http://schemas.microsoft.com/office/webextensions/webextension/2010/11" id="{6005EA44-4435-4BAA-B19F-9CDA45BA929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3.xml><?xml version="1.0" encoding="utf-8"?>
<we:webextension xmlns:we="http://schemas.microsoft.com/office/webextensions/webextension/2010/11" id="{A5F717A4-58F7-4908-9551-6EF1CA9EDBE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4.xml><?xml version="1.0" encoding="utf-8"?>
<we:webextension xmlns:we="http://schemas.microsoft.com/office/webextensions/webextension/2010/11" id="{0AE615F0-D8C8-4A40-980C-A9E4038E509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5.xml><?xml version="1.0" encoding="utf-8"?>
<we:webextension xmlns:we="http://schemas.microsoft.com/office/webextensions/webextension/2010/11" id="{2E522DE0-9366-4336-8521-393DFA87C86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6.xml><?xml version="1.0" encoding="utf-8"?>
<we:webextension xmlns:we="http://schemas.microsoft.com/office/webextensions/webextension/2010/11" id="{06392C60-97FB-40F9-BF12-6FAACBD7EFA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7.xml><?xml version="1.0" encoding="utf-8"?>
<we:webextension xmlns:we="http://schemas.microsoft.com/office/webextensions/webextension/2010/11" id="{428B61DE-AFA8-4CD9-AFDB-237987065B4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8.xml><?xml version="1.0" encoding="utf-8"?>
<we:webextension xmlns:we="http://schemas.microsoft.com/office/webextensions/webextension/2010/11" id="{6A1D2799-71DA-485E-8E30-8DBBEC52A68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9.xml><?xml version="1.0" encoding="utf-8"?>
<we:webextension xmlns:we="http://schemas.microsoft.com/office/webextensions/webextension/2010/11" id="{B17A8DC2-9190-4020-A3E4-0BFF0C69E1A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</TotalTime>
  <Words>687</Words>
  <Application>Microsoft Office PowerPoint</Application>
  <PresentationFormat>Widescreen</PresentationFormat>
  <Paragraphs>625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宋体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ENHANCER</dc:title>
  <dc:creator>Bruno Martin</dc:creator>
  <cp:lastModifiedBy>Bruno Martin</cp:lastModifiedBy>
  <cp:revision>16</cp:revision>
  <dcterms:created xsi:type="dcterms:W3CDTF">2017-08-23T08:34:41Z</dcterms:created>
  <dcterms:modified xsi:type="dcterms:W3CDTF">2017-08-25T06:53:27Z</dcterms:modified>
</cp:coreProperties>
</file>