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0824-F016-415C-9893-BF70F3A6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C1DDA-42BC-406B-877D-1ABCC19B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173B-518E-43E0-9405-EFBBECFC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416-8D0E-4589-BD3C-9FCF32BC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278E-BAFA-43FF-A462-F2AC9E45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3E8-63BC-4F5A-B494-3E7E7DFE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65440-22A2-46CE-B045-BBC5ED3DC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049F-F79F-40B4-934C-8970B2E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9D73-6A3A-4DD4-A33B-AD17C32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34F-E77D-46A3-945B-2C9F583D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0F42F-E8F9-41CA-9F7B-28B9B62BA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2843-1F16-4B04-86A9-F245DCB36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4624-07B1-4F5A-A12F-424C9BBC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0AF6-A37E-4642-9C20-2762D5C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A003-F014-49D7-8159-7F80282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13B7-E7A5-437C-8483-134E7F12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68C8-FCE8-42C6-B4B5-19D19A0C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490C-5D31-4C33-994B-3CEE357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E2BF-836F-4FAF-857B-B7A5D3ED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0F55-9CA6-4E5E-B254-8B4FF65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33A5-8DD9-4B74-9084-46C38234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0E-885F-430C-8DD7-3CDBFC06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E92A-CBE9-4134-9F10-A9A17B25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D2F1-21D3-4259-8F22-4C5A3C2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5407-25C5-441F-A8FB-1F7E784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7E10-DC1F-4FF8-A8BE-7B21165B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5716-485D-475B-8286-16D6E0E0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150A-DDCE-41A7-9A7F-570C1A37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507C-8BF3-4F2A-AE45-30195C1C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7982-D6EC-4A67-A249-4090B40A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F30F-1B53-4322-8E77-905ADE0B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5C1E-9CAE-4729-9C53-CEBE96F7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902F-AEA1-4B9A-9C13-364782D3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8A21-8CCB-48E5-92B6-BB53EBF0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9C88-1D93-4B03-B1CB-8774C0054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2E1EB-435F-4D9E-9022-433222065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9FBAB-0684-4CC0-A15D-5F08315F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2201-EB50-477B-93D7-5103F705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49F78-27AA-46CF-A248-22B72417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FB9-1FCC-4B75-AA3F-A2C3839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112F5-3507-4775-9022-D68D6F4B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A10D8-2D0B-4183-B2BB-3361E9F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EE5D9-8AF3-41AF-AC3B-DBDBBB9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36785-9CF7-4485-BC71-F8EE01F7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3754F-A76F-425F-922D-75B33FAD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66B67-0992-4C18-92E2-9AD88B1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F27B-B19A-4B49-BE3F-D95D5B41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8CAD-3648-483C-9E36-8DFC535F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C5B8-8DB5-41B1-86E9-024EAC51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3F16-B40C-4C17-A341-F281FB08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3414-E829-4522-8D53-C0C4F167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D685-D5DB-4CC2-92EF-512DAD07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8B51-B8DA-497C-B839-4AE473A5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F4C64-D51E-42E1-B91C-1B95816D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085F1-7705-44E7-A6C5-B4E76D7D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B39A3-AE7C-474B-9F33-3C0015BC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8749-A348-47B4-8F45-89E987CB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AF27-E51B-40D0-BDAA-2A3B2C41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07CC4-BE35-4964-BBE7-B9A84D3C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9B9B-7A10-47EB-AE2A-66101617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C716-B0B9-43D4-B4C2-546DFA4CF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75A-4C7F-4483-A398-D4FDC104913C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B2BC-B36F-4CC0-A05C-53142446C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DB0F-6DC0-49BF-9773-12E092AE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17F2-BAAE-4F72-B025-C7E0D158C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CB3E-6210-4B32-BA4F-C1DB37F9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Prototype screen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E8F0E-566C-499B-BD40-5F31C1B60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76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Mrataxes</a:t>
            </a:r>
            <a:r>
              <a:rPr lang="en-US" dirty="0"/>
              <a:t> App</a:t>
            </a:r>
          </a:p>
          <a:p>
            <a:endParaRPr lang="en-US" dirty="0"/>
          </a:p>
          <a:p>
            <a:r>
              <a:rPr lang="en-US" dirty="0"/>
              <a:t>By kings Mkumbwa</a:t>
            </a:r>
          </a:p>
        </p:txBody>
      </p:sp>
    </p:spTree>
    <p:extLst>
      <p:ext uri="{BB962C8B-B14F-4D97-AF65-F5344CB8AC3E}">
        <p14:creationId xmlns:p14="http://schemas.microsoft.com/office/powerpoint/2010/main" val="24361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FD52-96CF-4DC2-A338-E8BC93DB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057"/>
            <a:ext cx="10515600" cy="5728906"/>
          </a:xfrm>
        </p:spPr>
        <p:txBody>
          <a:bodyPr/>
          <a:lstStyle/>
          <a:p>
            <a:r>
              <a:rPr lang="en-US" dirty="0"/>
              <a:t>Ui design.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40029-E757-45E4-945B-0EE96D188A62}"/>
              </a:ext>
            </a:extLst>
          </p:cNvPr>
          <p:cNvSpPr/>
          <p:nvPr/>
        </p:nvSpPr>
        <p:spPr>
          <a:xfrm>
            <a:off x="2304288" y="1097280"/>
            <a:ext cx="8567928" cy="484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EDF7A-E793-443C-8324-01C49EF7FB63}"/>
              </a:ext>
            </a:extLst>
          </p:cNvPr>
          <p:cNvSpPr/>
          <p:nvPr/>
        </p:nvSpPr>
        <p:spPr>
          <a:xfrm>
            <a:off x="2304288" y="1097280"/>
            <a:ext cx="8567928" cy="1216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5EE2E0-FFF5-4D1B-9740-0AE43B69A6A4}"/>
              </a:ext>
            </a:extLst>
          </p:cNvPr>
          <p:cNvSpPr/>
          <p:nvPr/>
        </p:nvSpPr>
        <p:spPr>
          <a:xfrm>
            <a:off x="2670048" y="1417320"/>
            <a:ext cx="1014984" cy="5760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4371E-8B28-4AE2-874F-DBC3C4BE1031}"/>
              </a:ext>
            </a:extLst>
          </p:cNvPr>
          <p:cNvSpPr/>
          <p:nvPr/>
        </p:nvSpPr>
        <p:spPr>
          <a:xfrm>
            <a:off x="2304288" y="2313432"/>
            <a:ext cx="8403336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Navigation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A39696-24D9-4713-A3C8-17EA62C3E97C}"/>
              </a:ext>
            </a:extLst>
          </p:cNvPr>
          <p:cNvSpPr/>
          <p:nvPr/>
        </p:nvSpPr>
        <p:spPr>
          <a:xfrm>
            <a:off x="9244584" y="2313432"/>
            <a:ext cx="1627632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logged in/ logout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09A75B-F29F-41F0-8F0B-1B25B1DFC2A4}"/>
              </a:ext>
            </a:extLst>
          </p:cNvPr>
          <p:cNvSpPr/>
          <p:nvPr/>
        </p:nvSpPr>
        <p:spPr>
          <a:xfrm>
            <a:off x="3753612" y="2889504"/>
            <a:ext cx="5504688" cy="2889504"/>
          </a:xfrm>
          <a:prstGeom prst="roundRect">
            <a:avLst>
              <a:gd name="adj" fmla="val 777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1901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C955-A7E8-476E-8E06-9D84F87C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288" y="135730"/>
            <a:ext cx="8208264" cy="547688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3869-D30B-4EEB-B720-C6BF913A8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1436402"/>
            <a:ext cx="8427664" cy="4740561"/>
          </a:xfrm>
        </p:spPr>
      </p:pic>
    </p:spTree>
    <p:extLst>
      <p:ext uri="{BB962C8B-B14F-4D97-AF65-F5344CB8AC3E}">
        <p14:creationId xmlns:p14="http://schemas.microsoft.com/office/powerpoint/2010/main" val="2486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FC6-CD9A-45CE-BE13-01BDBE1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336" y="0"/>
            <a:ext cx="6397752" cy="748856"/>
          </a:xfrm>
        </p:spPr>
        <p:txBody>
          <a:bodyPr/>
          <a:lstStyle/>
          <a:p>
            <a:r>
              <a:rPr lang="en-US" dirty="0"/>
              <a:t>Home/dashboard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EAAA86-8B9E-44A5-85DC-E578C6B8A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2005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CB40-DCD5-4A5C-A314-AE18FB2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863" y="17653"/>
            <a:ext cx="10101072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Add tax payers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D86093C8-703A-428A-9503-E9DC0E1E6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15" y="1542161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0AEA-D5AE-4631-AC4C-5FE23071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7084"/>
            <a:ext cx="9640824" cy="677291"/>
          </a:xfrm>
        </p:spPr>
        <p:txBody>
          <a:bodyPr>
            <a:normAutofit fontScale="90000"/>
          </a:bodyPr>
          <a:lstStyle/>
          <a:p>
            <a:r>
              <a:rPr lang="en-US" dirty="0"/>
              <a:t>View tax payers, edit , delete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A6E614-7605-4C9F-BE19-E6A6BF7B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80" y="780002"/>
            <a:ext cx="9711268" cy="54625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BC88F-6F72-4324-A5CC-9E7B6F585DCA}"/>
              </a:ext>
            </a:extLst>
          </p:cNvPr>
          <p:cNvSpPr/>
          <p:nvPr/>
        </p:nvSpPr>
        <p:spPr>
          <a:xfrm>
            <a:off x="9793224" y="2873978"/>
            <a:ext cx="822960" cy="106708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ED35-7ED9-4C11-B2FE-4495005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365125"/>
            <a:ext cx="10402824" cy="521843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tax payers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0DC641-02C8-40C7-BAD4-45E1EDEF7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6" y="856268"/>
            <a:ext cx="9459016" cy="5320696"/>
          </a:xfrm>
        </p:spPr>
      </p:pic>
    </p:spTree>
    <p:extLst>
      <p:ext uri="{BB962C8B-B14F-4D97-AF65-F5344CB8AC3E}">
        <p14:creationId xmlns:p14="http://schemas.microsoft.com/office/powerpoint/2010/main" val="6927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E3E-6C6C-4863-B95D-973EA569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5"/>
            <a:ext cx="10201656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A6C88D-4159-4823-A926-A5272B6E3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044924"/>
            <a:ext cx="9058600" cy="509546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7F9C951-B183-4312-B0C2-6621C9375E2C}"/>
              </a:ext>
            </a:extLst>
          </p:cNvPr>
          <p:cNvSpPr/>
          <p:nvPr/>
        </p:nvSpPr>
        <p:spPr>
          <a:xfrm>
            <a:off x="9482328" y="2905284"/>
            <a:ext cx="320040" cy="27432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93EEE1-5377-497C-B74F-3918C6495FEF}"/>
              </a:ext>
            </a:extLst>
          </p:cNvPr>
          <p:cNvCxnSpPr/>
          <p:nvPr/>
        </p:nvCxnSpPr>
        <p:spPr>
          <a:xfrm flipH="1">
            <a:off x="6958584" y="3179604"/>
            <a:ext cx="2432304" cy="606012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8C7-2AA4-4DBC-916C-1715F5ED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48" y="-92075"/>
            <a:ext cx="10515600" cy="1325563"/>
          </a:xfrm>
        </p:spPr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92929-0045-4FE1-A5BA-0F88B66B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92" y="982472"/>
            <a:ext cx="9973396" cy="5610035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79DDA-59E7-470A-AC28-963234DC14CE}"/>
              </a:ext>
            </a:extLst>
          </p:cNvPr>
          <p:cNvSpPr/>
          <p:nvPr/>
        </p:nvSpPr>
        <p:spPr>
          <a:xfrm>
            <a:off x="8906256" y="2295144"/>
            <a:ext cx="2816352" cy="103327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Prototype screen designs</vt:lpstr>
      <vt:lpstr>PowerPoint Presentation</vt:lpstr>
      <vt:lpstr>Login page</vt:lpstr>
      <vt:lpstr>Home/dashboard</vt:lpstr>
      <vt:lpstr>Add tax payers</vt:lpstr>
      <vt:lpstr>View tax payers, edit , delete </vt:lpstr>
      <vt:lpstr>Update tax payers</vt:lpstr>
      <vt:lpstr>Delete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screen designs</dc:title>
  <dc:creator>kings mkumbwa</dc:creator>
  <cp:lastModifiedBy>kings mkumbwa</cp:lastModifiedBy>
  <cp:revision>4</cp:revision>
  <dcterms:created xsi:type="dcterms:W3CDTF">2021-11-26T09:15:35Z</dcterms:created>
  <dcterms:modified xsi:type="dcterms:W3CDTF">2021-11-26T13:16:21Z</dcterms:modified>
</cp:coreProperties>
</file>