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1" r:id="rId9"/>
    <p:sldId id="269" r:id="rId10"/>
    <p:sldId id="268" r:id="rId11"/>
    <p:sldId id="264" r:id="rId12"/>
    <p:sldId id="265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1333" autoAdjust="0"/>
  </p:normalViewPr>
  <p:slideViewPr>
    <p:cSldViewPr>
      <p:cViewPr varScale="1">
        <p:scale>
          <a:sx n="72" d="100"/>
          <a:sy n="72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5" name="Subtítulo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1" name="Espaço Reservado para Data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9A3247D-4E02-46CC-A732-FB7285689A64}" type="datetimeFigureOut">
              <a:rPr lang="pt-BR" smtClean="0"/>
              <a:pPr/>
              <a:t>26/11/2012</a:t>
            </a:fld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69B0C16-52F5-4CA9-8E7F-A20453312C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3247D-4E02-46CC-A732-FB7285689A64}" type="datetimeFigureOut">
              <a:rPr lang="pt-BR" smtClean="0"/>
              <a:pPr/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9B0C16-52F5-4CA9-8E7F-A20453312C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99A3247D-4E02-46CC-A732-FB7285689A64}" type="datetimeFigureOut">
              <a:rPr lang="pt-BR" smtClean="0"/>
              <a:pPr/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69B0C16-52F5-4CA9-8E7F-A20453312C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3247D-4E02-46CC-A732-FB7285689A64}" type="datetimeFigureOut">
              <a:rPr lang="pt-BR" smtClean="0"/>
              <a:pPr/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9B0C16-52F5-4CA9-8E7F-A20453312C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9A3247D-4E02-46CC-A732-FB7285689A64}" type="datetimeFigureOut">
              <a:rPr lang="pt-BR" smtClean="0"/>
              <a:pPr/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69B0C16-52F5-4CA9-8E7F-A20453312C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3247D-4E02-46CC-A732-FB7285689A64}" type="datetimeFigureOut">
              <a:rPr lang="pt-BR" smtClean="0"/>
              <a:pPr/>
              <a:t>26/11/2012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9B0C16-52F5-4CA9-8E7F-A20453312C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3247D-4E02-46CC-A732-FB7285689A64}" type="datetimeFigureOut">
              <a:rPr lang="pt-BR" smtClean="0"/>
              <a:pPr/>
              <a:t>26/11/2012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9B0C16-52F5-4CA9-8E7F-A20453312C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3247D-4E02-46CC-A732-FB7285689A64}" type="datetimeFigureOut">
              <a:rPr lang="pt-BR" smtClean="0"/>
              <a:pPr/>
              <a:t>26/11/2012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9B0C16-52F5-4CA9-8E7F-A20453312C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9A3247D-4E02-46CC-A732-FB7285689A64}" type="datetimeFigureOut">
              <a:rPr lang="pt-BR" smtClean="0"/>
              <a:pPr/>
              <a:t>26/11/2012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9B0C16-52F5-4CA9-8E7F-A20453312C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3247D-4E02-46CC-A732-FB7285689A64}" type="datetimeFigureOut">
              <a:rPr lang="pt-BR" smtClean="0"/>
              <a:pPr/>
              <a:t>26/11/2012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9B0C16-52F5-4CA9-8E7F-A20453312C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A3247D-4E02-46CC-A732-FB7285689A64}" type="datetimeFigureOut">
              <a:rPr lang="pt-BR" smtClean="0"/>
              <a:pPr/>
              <a:t>26/11/2012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9B0C16-52F5-4CA9-8E7F-A20453312C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Imagem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Título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1" name="Espaço Reservado para Texto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7" name="Espaço Reservado para Data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99A3247D-4E02-46CC-A732-FB7285689A64}" type="datetimeFigureOut">
              <a:rPr lang="pt-BR" smtClean="0"/>
              <a:pPr/>
              <a:t>26/11/2012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69B0C16-52F5-4CA9-8E7F-A20453312C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hp-java-bridge.sourceforge.ne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andersonsouzars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Simple</a:t>
            </a:r>
            <a:r>
              <a:rPr lang="pt-BR" dirty="0" smtClean="0"/>
              <a:t> </a:t>
            </a:r>
            <a:r>
              <a:rPr lang="pt-BR" dirty="0" err="1" smtClean="0"/>
              <a:t>report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Gerando relatórios facilmente</a:t>
            </a:r>
            <a:endParaRPr lang="pt-BR" dirty="0"/>
          </a:p>
        </p:txBody>
      </p:sp>
      <p:pic>
        <p:nvPicPr>
          <p:cNvPr id="6" name="Picture 2" descr="C:\Users\anderso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578" y="6237312"/>
            <a:ext cx="808038" cy="298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Planos para o futuro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uma IDE que desenhe o relatório de forma visual para ser interpretado pela </a:t>
            </a:r>
            <a:r>
              <a:rPr lang="pt-BR" dirty="0" err="1" smtClean="0"/>
              <a:t>SimpleReport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 smtClean="0"/>
              <a:t>https://code.google.com/p/simplereport/</a:t>
            </a:r>
          </a:p>
          <a:p>
            <a:r>
              <a:rPr lang="pt-BR" sz="1800" dirty="0" smtClean="0"/>
              <a:t>http://php.net/</a:t>
            </a:r>
          </a:p>
          <a:p>
            <a:r>
              <a:rPr lang="pt-BR" sz="1800" dirty="0" smtClean="0"/>
              <a:t>http://pdflib.com</a:t>
            </a:r>
          </a:p>
          <a:p>
            <a:r>
              <a:rPr lang="pt-BR" sz="1800" dirty="0" smtClean="0">
                <a:hlinkClick r:id="rId2"/>
              </a:rPr>
              <a:t>http://php-java-bridge.sourceforge.net</a:t>
            </a:r>
            <a:endParaRPr lang="pt-BR" sz="1800" dirty="0" smtClean="0"/>
          </a:p>
          <a:p>
            <a:r>
              <a:rPr lang="pt-BR" sz="1800" dirty="0" smtClean="0"/>
              <a:t>http://community.jaspersoft.com/project/jasperreports-library</a:t>
            </a:r>
          </a:p>
          <a:p>
            <a:r>
              <a:rPr lang="pt-BR" sz="1800" dirty="0" smtClean="0"/>
              <a:t>http://community.jaspersoft.com/project/ireport-designer</a:t>
            </a:r>
          </a:p>
          <a:p>
            <a:endParaRPr lang="pt-BR" dirty="0"/>
          </a:p>
        </p:txBody>
      </p:sp>
      <p:pic>
        <p:nvPicPr>
          <p:cNvPr id="4" name="Picture 2" descr="C:\Users\anderson\Desktop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578" y="6237312"/>
            <a:ext cx="808038" cy="298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Dúvidas???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sz="2000" dirty="0" smtClean="0"/>
              <a:t>Anderson Souza</a:t>
            </a:r>
          </a:p>
          <a:p>
            <a:r>
              <a:rPr lang="pt-BR" sz="2000" dirty="0" smtClean="0">
                <a:hlinkClick r:id="rId2"/>
              </a:rPr>
              <a:t>andersonsouzars@gmail.com</a:t>
            </a:r>
            <a:endParaRPr lang="pt-BR" sz="2000" dirty="0" smtClean="0"/>
          </a:p>
          <a:p>
            <a:pPr>
              <a:buNone/>
            </a:pPr>
            <a:endParaRPr lang="pt-BR" dirty="0"/>
          </a:p>
        </p:txBody>
      </p:sp>
      <p:pic>
        <p:nvPicPr>
          <p:cNvPr id="4" name="Picture 2" descr="C:\Users\anderson\Desktop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578" y="6237312"/>
            <a:ext cx="808038" cy="298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Possibilidade de gerar relatórios em PDF de forma simples e visual, para aplicações escritas em PHP.</a:t>
            </a:r>
            <a:endParaRPr lang="pt-BR" dirty="0"/>
          </a:p>
        </p:txBody>
      </p:sp>
      <p:pic>
        <p:nvPicPr>
          <p:cNvPr id="2050" name="Picture 2" descr="C:\Users\anderso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578" y="6237312"/>
            <a:ext cx="808038" cy="298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Soluções existentes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2971712"/>
          </a:xfrm>
        </p:spPr>
        <p:txBody>
          <a:bodyPr/>
          <a:lstStyle/>
          <a:p>
            <a:r>
              <a:rPr lang="pt-BR" dirty="0" err="1" smtClean="0"/>
              <a:t>PDFlib</a:t>
            </a:r>
            <a:endParaRPr lang="pt-BR" dirty="0" smtClean="0"/>
          </a:p>
          <a:p>
            <a:r>
              <a:rPr lang="pt-BR" dirty="0" smtClean="0"/>
              <a:t>FPDF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PHP/Java </a:t>
            </a:r>
            <a:r>
              <a:rPr lang="pt-BR" dirty="0" err="1" smtClean="0"/>
              <a:t>Bridge</a:t>
            </a:r>
            <a:endParaRPr lang="pt-BR" dirty="0" smtClean="0"/>
          </a:p>
          <a:p>
            <a:r>
              <a:rPr lang="pt-BR" dirty="0" err="1" smtClean="0"/>
              <a:t>JasperReport</a:t>
            </a:r>
            <a:endParaRPr lang="pt-BR" dirty="0"/>
          </a:p>
        </p:txBody>
      </p:sp>
      <p:pic>
        <p:nvPicPr>
          <p:cNvPr id="4" name="Picture 2" descr="C:\Users\anderso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578" y="6237312"/>
            <a:ext cx="808038" cy="298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Pontos negativos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PDFlib</a:t>
            </a:r>
            <a:r>
              <a:rPr lang="pt-BR" dirty="0" smtClean="0"/>
              <a:t> / FPDF </a:t>
            </a:r>
            <a:br>
              <a:rPr lang="pt-BR" dirty="0" smtClean="0"/>
            </a:b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Não possuem uma forma visual para desenhar os relatórios.</a:t>
            </a:r>
          </a:p>
          <a:p>
            <a:endParaRPr lang="pt-BR" dirty="0" smtClean="0"/>
          </a:p>
          <a:p>
            <a:r>
              <a:rPr lang="pt-BR" dirty="0" err="1" smtClean="0"/>
              <a:t>JasperReport</a:t>
            </a:r>
            <a:r>
              <a:rPr lang="pt-BR" dirty="0" smtClean="0"/>
              <a:t> / </a:t>
            </a:r>
            <a:r>
              <a:rPr lang="pt-BR" dirty="0" err="1" smtClean="0"/>
              <a:t>PHP-Java</a:t>
            </a:r>
            <a:r>
              <a:rPr lang="pt-BR" dirty="0" smtClean="0"/>
              <a:t> </a:t>
            </a:r>
            <a:r>
              <a:rPr lang="pt-BR" dirty="0" err="1" smtClean="0"/>
              <a:t>bridge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necessidade de conhecer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mais de uma linguagem e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um servidor Java.</a:t>
            </a:r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Picture 2" descr="C:\Users\anderso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578" y="6237312"/>
            <a:ext cx="808038" cy="298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Solução 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Desenhar o relatório de forma visual utilizando a IDE </a:t>
            </a:r>
            <a:r>
              <a:rPr lang="pt-BR" dirty="0" err="1" smtClean="0"/>
              <a:t>Ireport</a:t>
            </a:r>
            <a:r>
              <a:rPr lang="pt-BR" dirty="0" smtClean="0"/>
              <a:t>, depois interpretar esse arquivo criado por ele e gerar o relatório em PDF com poucos linhas de código. </a:t>
            </a:r>
            <a:br>
              <a:rPr lang="pt-BR" dirty="0" smtClean="0"/>
            </a:br>
            <a:r>
              <a:rPr lang="pt-BR" dirty="0" smtClean="0"/>
              <a:t>Utilizando apenas o PHP.</a:t>
            </a:r>
          </a:p>
          <a:p>
            <a:endParaRPr lang="pt-BR" dirty="0" smtClean="0"/>
          </a:p>
        </p:txBody>
      </p:sp>
      <p:pic>
        <p:nvPicPr>
          <p:cNvPr id="4" name="Picture 2" descr="C:\Users\anderso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578" y="6237312"/>
            <a:ext cx="808038" cy="298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relatório de forma visual</a:t>
            </a:r>
          </a:p>
          <a:p>
            <a:r>
              <a:rPr lang="pt-BR" dirty="0" smtClean="0"/>
              <a:t>Código 100% escrito em PHP</a:t>
            </a:r>
          </a:p>
          <a:p>
            <a:r>
              <a:rPr lang="pt-BR" dirty="0" smtClean="0"/>
              <a:t>Código aberto</a:t>
            </a:r>
          </a:p>
          <a:p>
            <a:r>
              <a:rPr lang="pt-BR" dirty="0" smtClean="0"/>
              <a:t>Código extensível</a:t>
            </a:r>
          </a:p>
          <a:p>
            <a:r>
              <a:rPr lang="pt-BR" dirty="0" smtClean="0"/>
              <a:t>Facilidade de utilizar</a:t>
            </a:r>
          </a:p>
        </p:txBody>
      </p:sp>
      <p:pic>
        <p:nvPicPr>
          <p:cNvPr id="4" name="Picture 2" descr="C:\Users\anderso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578" y="6237312"/>
            <a:ext cx="808038" cy="298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irepo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594569"/>
            <a:ext cx="7239000" cy="4354711"/>
          </a:xfrm>
        </p:spPr>
      </p:pic>
      <p:pic>
        <p:nvPicPr>
          <p:cNvPr id="3" name="Picture 2" descr="C:\Users\anderson\Desktop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578" y="6237312"/>
            <a:ext cx="808038" cy="298450"/>
          </a:xfrm>
          <a:prstGeom prst="rect">
            <a:avLst/>
          </a:prstGeom>
          <a:noFill/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iReport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Como utilizar o </a:t>
            </a:r>
            <a:r>
              <a:rPr lang="pt-BR" dirty="0" err="1" smtClean="0"/>
              <a:t>simple</a:t>
            </a:r>
            <a:r>
              <a:rPr lang="pt-BR" dirty="0" smtClean="0"/>
              <a:t> </a:t>
            </a:r>
            <a:r>
              <a:rPr lang="pt-BR" dirty="0" err="1" smtClean="0"/>
              <a:t>report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require</a:t>
            </a:r>
            <a:r>
              <a:rPr lang="pt-BR" dirty="0" smtClean="0"/>
              <a:t> '</a:t>
            </a:r>
            <a:r>
              <a:rPr lang="pt-BR" dirty="0" err="1" smtClean="0"/>
              <a:t>Report.php';</a:t>
            </a:r>
            <a:endParaRPr lang="pt-BR" dirty="0" smtClean="0"/>
          </a:p>
          <a:p>
            <a:r>
              <a:rPr lang="pt-BR" dirty="0" err="1" smtClean="0"/>
              <a:t>Report</a:t>
            </a:r>
            <a:r>
              <a:rPr lang="pt-BR" dirty="0" smtClean="0"/>
              <a:t>::</a:t>
            </a:r>
            <a:r>
              <a:rPr lang="pt-BR" i="1" dirty="0" err="1" smtClean="0"/>
              <a:t>from</a:t>
            </a:r>
            <a:r>
              <a:rPr lang="pt-BR" i="1" dirty="0" smtClean="0"/>
              <a:t>(‘</a:t>
            </a:r>
            <a:r>
              <a:rPr lang="pt-BR" i="1" dirty="0" err="1" smtClean="0"/>
              <a:t>report.jrxml'</a:t>
            </a:r>
            <a:r>
              <a:rPr lang="pt-BR" i="1" dirty="0" smtClean="0"/>
              <a:t>)-&gt;output();</a:t>
            </a:r>
          </a:p>
          <a:p>
            <a:endParaRPr lang="pt-BR" i="1" dirty="0" smtClean="0"/>
          </a:p>
          <a:p>
            <a:endParaRPr lang="pt-BR" i="1" dirty="0" smtClean="0"/>
          </a:p>
          <a:p>
            <a:r>
              <a:rPr lang="pt-BR" i="1" dirty="0" smtClean="0"/>
              <a:t>Outras formas de utilizar o </a:t>
            </a:r>
            <a:r>
              <a:rPr lang="pt-BR" i="1" dirty="0" err="1" smtClean="0"/>
              <a:t>SimpleReport</a:t>
            </a:r>
            <a:r>
              <a:rPr lang="pt-BR" i="1" dirty="0" smtClean="0"/>
              <a:t>...</a:t>
            </a:r>
            <a:endParaRPr lang="pt-BR" dirty="0"/>
          </a:p>
        </p:txBody>
      </p:sp>
      <p:pic>
        <p:nvPicPr>
          <p:cNvPr id="4" name="Picture 2" descr="C:\Users\anderso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578" y="6237312"/>
            <a:ext cx="808038" cy="298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Implementações pendentes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Tornar independente do Bando de dados.</a:t>
            </a:r>
          </a:p>
          <a:p>
            <a:r>
              <a:rPr lang="pt-BR" dirty="0" smtClean="0"/>
              <a:t>Gerar </a:t>
            </a:r>
            <a:r>
              <a:rPr lang="pt-BR" dirty="0" err="1" smtClean="0"/>
              <a:t>cache</a:t>
            </a:r>
            <a:endParaRPr lang="pt-BR" dirty="0" smtClean="0"/>
          </a:p>
          <a:p>
            <a:r>
              <a:rPr lang="pt-BR" dirty="0" smtClean="0"/>
              <a:t>Funcionalidades existentes no </a:t>
            </a:r>
            <a:r>
              <a:rPr lang="pt-BR" dirty="0" err="1" smtClean="0"/>
              <a:t>JasperReport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o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697</TotalTime>
  <Words>172</Words>
  <Application>Microsoft Office PowerPoint</Application>
  <PresentationFormat>Apresentação na tela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Opulento</vt:lpstr>
      <vt:lpstr>Simple report</vt:lpstr>
      <vt:lpstr>Problema</vt:lpstr>
      <vt:lpstr>Soluções existentes</vt:lpstr>
      <vt:lpstr>Pontos negativos</vt:lpstr>
      <vt:lpstr>Solução proposta</vt:lpstr>
      <vt:lpstr>Vantagens</vt:lpstr>
      <vt:lpstr>iReport</vt:lpstr>
      <vt:lpstr>Como utilizar o simple report</vt:lpstr>
      <vt:lpstr>Implementações pendentes</vt:lpstr>
      <vt:lpstr>Planos para o futuro</vt:lpstr>
      <vt:lpstr>Referência</vt:lpstr>
      <vt:lpstr>Dúvidas???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report</dc:title>
  <dc:creator>Anderson Souza</dc:creator>
  <cp:lastModifiedBy>Anderson Souza</cp:lastModifiedBy>
  <cp:revision>43</cp:revision>
  <dcterms:created xsi:type="dcterms:W3CDTF">2012-11-23T00:57:46Z</dcterms:created>
  <dcterms:modified xsi:type="dcterms:W3CDTF">2012-11-27T01:01:22Z</dcterms:modified>
</cp:coreProperties>
</file>