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4" r:id="rId5"/>
    <p:sldId id="265" r:id="rId6"/>
    <p:sldId id="260" r:id="rId7"/>
    <p:sldId id="261" r:id="rId8"/>
    <p:sldId id="262" r:id="rId9"/>
    <p:sldId id="268" r:id="rId10"/>
    <p:sldId id="269" r:id="rId11"/>
    <p:sldId id="271" r:id="rId12"/>
    <p:sldId id="272" r:id="rId13"/>
    <p:sldId id="266" r:id="rId14"/>
    <p:sldId id="267" r:id="rId15"/>
    <p:sldId id="274" r:id="rId16"/>
    <p:sldId id="270" r:id="rId17"/>
    <p:sldId id="273" r:id="rId18"/>
    <p:sldId id="280" r:id="rId19"/>
    <p:sldId id="275" r:id="rId20"/>
    <p:sldId id="276" r:id="rId21"/>
    <p:sldId id="278" r:id="rId22"/>
    <p:sldId id="277" r:id="rId23"/>
    <p:sldId id="279" r:id="rId24"/>
    <p:sldId id="28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72" autoAdjust="0"/>
  </p:normalViewPr>
  <p:slideViewPr>
    <p:cSldViewPr>
      <p:cViewPr varScale="1">
        <p:scale>
          <a:sx n="52" d="100"/>
          <a:sy n="52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57406-8232-47D3-AE95-529EC5816618}" type="datetimeFigureOut">
              <a:rPr lang="pt-BR" smtClean="0"/>
              <a:pPr/>
              <a:t>14/02/2013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E059-5A1E-4213-8F41-9DD9F984B8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8E059-5A1E-4213-8F41-9DD9F984B804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7112-80CF-41AD-B6CF-3A4603EF750C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95DD-60A2-4939-9734-09A3DFD0F67E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34D8-282F-49EC-A24F-811E38C43200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7569-7DA2-4E9A-A3E1-C00C7BE7DB17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D721-D848-4C86-A109-EA571B4A0FA6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69FC-C250-4509-8E77-53CFB19F99C0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8D6-6E1E-423D-9ED2-F84BCB7382D5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55C-4DA5-45EB-89A2-F5981422684D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C6BD-C368-4589-8342-D22A2F285CED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29AD-8FFE-4DCC-B788-F119E96686A6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1E03-6E89-47D9-813D-43CA0F1D6B5B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EB38-A272-46C7-A8BA-E82A1E851532}" type="datetime1">
              <a:rPr lang="pt-BR" smtClean="0"/>
              <a:pPr/>
              <a:t>14/02/2013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375A-ED5C-408B-BA7F-5966C6A0C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Framework em PHP para criação de relatórios modelados no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0466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UNIVERSIDADE FEDERAL DO RIO GRANDE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ANÁLISE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 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DESENVOLVIMENTO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Orientador: Prof. Marcio </a:t>
            </a:r>
            <a:r>
              <a:rPr lang="pt-BR" dirty="0" smtClean="0"/>
              <a:t>Torres</a:t>
            </a:r>
          </a:p>
          <a:p>
            <a:pPr algn="ctr"/>
            <a:r>
              <a:rPr lang="pt-BR" dirty="0" smtClean="0"/>
              <a:t>Graduando: Anderson da Silva de Souza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jrxml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050" name="Picture 2" descr="C:\Users\anderson\Desktop\Captur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1" y="971822"/>
            <a:ext cx="9059863" cy="569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Código aberto</a:t>
            </a:r>
          </a:p>
          <a:p>
            <a:pPr lvl="1"/>
            <a:r>
              <a:rPr lang="pt-BR" sz="2600" dirty="0" smtClean="0">
                <a:latin typeface="Arial" pitchFamily="34" charset="0"/>
                <a:cs typeface="Arial" pitchFamily="34" charset="0"/>
              </a:rPr>
              <a:t>LGPL</a:t>
            </a:r>
          </a:p>
          <a:p>
            <a:pPr lvl="1"/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Princípios e padrões</a:t>
            </a:r>
          </a:p>
          <a:p>
            <a:pPr lvl="1"/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Convention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Over 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Configuration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Iterator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Static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Method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Factory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Dependência da biblioteca FPDF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Não depende do XML (.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jrxml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Pré compilação (</a:t>
            </a:r>
            <a:r>
              <a:rPr lang="pt-BR" sz="2600" dirty="0" err="1" smtClean="0">
                <a:latin typeface="Arial" pitchFamily="34" charset="0"/>
                <a:cs typeface="Arial" pitchFamily="34" charset="0"/>
              </a:rPr>
              <a:t>cache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O SimpleReport é composto por três classes principais, são elas;</a:t>
            </a:r>
          </a:p>
          <a:p>
            <a:pPr>
              <a:buNone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/>
            <a:r>
              <a:rPr lang="pt-BR" sz="3800" b="1" dirty="0" err="1" smtClean="0">
                <a:latin typeface="Arial" pitchFamily="34" charset="0"/>
                <a:cs typeface="Arial" pitchFamily="34" charset="0"/>
              </a:rPr>
              <a:t>SimpleDesing</a:t>
            </a:r>
            <a:r>
              <a:rPr lang="pt-BR" sz="3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Essa classe é a representação do modelo do relatório, nela serão definidas todas as propriedades, bandas, elementos e etc.</a:t>
            </a:r>
          </a:p>
          <a:p>
            <a:pPr lvl="0"/>
            <a:endParaRPr lang="pt-BR" sz="3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3800" b="1" dirty="0" smtClean="0">
                <a:latin typeface="Arial" pitchFamily="34" charset="0"/>
                <a:cs typeface="Arial" pitchFamily="34" charset="0"/>
              </a:rPr>
              <a:t>SimpleReport: 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Essa classe representa o </a:t>
            </a:r>
            <a:r>
              <a:rPr lang="pt-BR" sz="3800" dirty="0" err="1" smtClean="0">
                <a:latin typeface="Arial" pitchFamily="34" charset="0"/>
                <a:cs typeface="Arial" pitchFamily="34" charset="0"/>
              </a:rPr>
              <a:t>SimpleDesign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 serializado, apenas com as propriedades definidas e já interpretadas.</a:t>
            </a:r>
          </a:p>
          <a:p>
            <a:pPr lvl="0"/>
            <a:endParaRPr lang="pt-BR" sz="3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3800" b="1" dirty="0" err="1" smtClean="0">
                <a:latin typeface="Arial" pitchFamily="34" charset="0"/>
                <a:cs typeface="Arial" pitchFamily="34" charset="0"/>
              </a:rPr>
              <a:t>JasperPrint</a:t>
            </a:r>
            <a:r>
              <a:rPr lang="pt-BR" sz="3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Essa classe é responsável por gerar o relatório, ela precisa de uma instância da SimpleReport e/ou uma fonte de dados. Ela possui dois métodos para gerar o relatório: o  </a:t>
            </a:r>
            <a:r>
              <a:rPr lang="pt-BR" sz="3800" i="1" dirty="0" err="1" smtClean="0">
                <a:latin typeface="Arial" pitchFamily="34" charset="0"/>
                <a:cs typeface="Arial" pitchFamily="34" charset="0"/>
              </a:rPr>
              <a:t>outPut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  que mostra o relatório na tela e o </a:t>
            </a:r>
            <a:r>
              <a:rPr lang="pt-BR" sz="3800" i="1" dirty="0" err="1" smtClean="0">
                <a:latin typeface="Arial" pitchFamily="34" charset="0"/>
                <a:cs typeface="Arial" pitchFamily="34" charset="0"/>
              </a:rPr>
              <a:t>export</a:t>
            </a:r>
            <a:r>
              <a:rPr lang="pt-BR" sz="3800" dirty="0" smtClean="0">
                <a:latin typeface="Arial" pitchFamily="34" charset="0"/>
                <a:cs typeface="Arial" pitchFamily="34" charset="0"/>
              </a:rPr>
              <a:t> que faz um download do arquivo.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Estrutura do SimpleReport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Imagem 4" descr="EstruturaSimpleReport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08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Estrutura JasperReport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Imagem 4" descr="JasperReport - Cópia.png"/>
          <p:cNvPicPr>
            <a:picLocks noChangeAspect="1"/>
          </p:cNvPicPr>
          <p:nvPr/>
        </p:nvPicPr>
        <p:blipFill>
          <a:blip r:embed="rId2" cstate="print"/>
          <a:srcRect l="4447" t="11665" r="8893" b="14582"/>
          <a:stretch>
            <a:fillRect/>
          </a:stretch>
        </p:blipFill>
        <p:spPr>
          <a:xfrm>
            <a:off x="69227" y="1628800"/>
            <a:ext cx="8823253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Utilizando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jrxml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file_exists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(‘file.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')){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SRInstanceManager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(‘file.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sr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'));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SRXmlLoader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$design =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(‘file.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jrxml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SRCompileManager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compile($design, ‘file');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db_selected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tads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alunos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$dados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SRDataSource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SRFillManager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fillReport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$dados);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Mais simples utilizando Fábricas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fonte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 dados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Report::from(‘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file.jrxml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//Com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fonte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 dados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db_selected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tads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alunos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',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link_identifier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Report::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from(‘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file.jrxml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', </a:t>
            </a:r>
          </a:p>
          <a:p>
            <a:pPr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SRDataSource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', $result))-&gt;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Exemplo sem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jrxml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536504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SimpleDesign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595;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heigth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842;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topMargin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rightMargin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leftMargin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bottomMargin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bandTitle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SRBand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bandTitle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84;</a:t>
            </a:r>
          </a:p>
          <a:p>
            <a:pPr>
              <a:buNone/>
            </a:pP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779912" y="1052736"/>
            <a:ext cx="5112568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 =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StaticText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text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"Texto";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$staticText1-&gt;x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$staticText1-&gt;y = 31;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width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555;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$staticText1-&gt;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height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38;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bandTitle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addElement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($staticText1);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bandTitle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bandTitle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SRCompileManager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::compile($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'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fill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SRFillManager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fill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fillReport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report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-&gt;output();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Implementações pendentes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0405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Problemas estruturais encontrado durante a implementação do projeto.</a:t>
            </a:r>
          </a:p>
          <a:p>
            <a:pPr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Colocar um elemento dentro do outro (Frame, Sub-relatórios)</a:t>
            </a:r>
          </a:p>
          <a:p>
            <a:pPr lvl="1"/>
            <a:r>
              <a:rPr lang="pt-BR" sz="2400" i="1" dirty="0" smtClean="0">
                <a:latin typeface="Arial" pitchFamily="34" charset="0"/>
                <a:cs typeface="Arial" pitchFamily="34" charset="0"/>
              </a:rPr>
              <a:t>Possível  solução: utilizar o padrão de projeto </a:t>
            </a:r>
            <a:r>
              <a:rPr lang="pt-BR" sz="2400" i="1" dirty="0" err="1" smtClean="0">
                <a:latin typeface="Arial" pitchFamily="34" charset="0"/>
                <a:cs typeface="Arial" pitchFamily="34" charset="0"/>
              </a:rPr>
              <a:t>Decorator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Obter a própria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interna do iReport</a:t>
            </a:r>
          </a:p>
          <a:p>
            <a:pPr lvl="1"/>
            <a:r>
              <a:rPr lang="pt-BR" sz="2400" i="1" dirty="0" smtClean="0">
                <a:latin typeface="Arial" pitchFamily="34" charset="0"/>
                <a:cs typeface="Arial" pitchFamily="34" charset="0"/>
              </a:rPr>
              <a:t>Possível  solução: utilizar o framework PDO (PHP Data </a:t>
            </a:r>
            <a:r>
              <a:rPr lang="pt-BR" sz="2400" i="1" dirty="0" err="1" smtClean="0">
                <a:latin typeface="Arial" pitchFamily="34" charset="0"/>
                <a:cs typeface="Arial" pitchFamily="34" charset="0"/>
              </a:rPr>
              <a:t>Object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Utilizar fontes de dados como XML e CSV</a:t>
            </a:r>
          </a:p>
          <a:p>
            <a:pPr lvl="1"/>
            <a:r>
              <a:rPr lang="pt-BR" sz="2400" i="1" dirty="0" smtClean="0">
                <a:latin typeface="Arial" pitchFamily="34" charset="0"/>
                <a:cs typeface="Arial" pitchFamily="34" charset="0"/>
              </a:rPr>
              <a:t>Esse problema ainda carece de 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Importância dos relatórios nos softwares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Aplicações Web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Criação de relatórios no PHP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PDF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Fidelidade do layout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Portabilidade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Implementações futuras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Desenvolver uma ferramenta que possibilite modelar o relatório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Vantagens e desvantagens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Vantagens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Desenvolver relatório em PDF com iReport.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Rodar nativamente em PHP.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Código aberto.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Enviar parâmetros para o relatório facilmente.</a:t>
            </a:r>
          </a:p>
          <a:p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Desvantagens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Não suporta todas as funcionalidades do JasperReport</a:t>
            </a:r>
          </a:p>
          <a:p>
            <a:pPr lvl="1" fontAlgn="base"/>
            <a:r>
              <a:rPr lang="pt-BR" sz="2400" dirty="0" smtClean="0">
                <a:latin typeface="Arial" pitchFamily="34" charset="0"/>
                <a:cs typeface="Arial" pitchFamily="34" charset="0"/>
              </a:rPr>
              <a:t>Não interpreta código Java incorporado dentro do iReport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Conclusão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248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	Percebemos que o SimpleReport é uma ideia muito proeminente e funciona razoavelmente bem, pois existe essa brecha no desenvolvimento visual de relatórios PDF para a linguagem PHP.</a:t>
            </a:r>
          </a:p>
          <a:p>
            <a:pPr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		Serviu como aprendizado principal a importância de criar um bom projeto antes de começar a implementação, pois durante o processo de </a:t>
            </a:r>
            <a:r>
              <a:rPr lang="pt-BR" sz="2400" smtClean="0">
                <a:latin typeface="Arial" pitchFamily="34" charset="0"/>
                <a:cs typeface="Arial" pitchFamily="34" charset="0"/>
              </a:rPr>
              <a:t>implementação foram encontrados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alguns “erros” que poderiam ser evitados.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Perguntas?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Problema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Gerar relatórios em PDF de forma simples e visual para aplicações PHP.</a:t>
            </a:r>
          </a:p>
          <a:p>
            <a:pPr lvl="1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Alternativas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PDFLib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Baixo nível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Não possui facilitadores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FPDF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Controle de margens, cabeçalho e rodapé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Quebra de página automática</a:t>
            </a:r>
          </a:p>
          <a:p>
            <a:pPr lvl="1"/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Free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Mas não são visuais!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61653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PDF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FPDF{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Header(){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('logo.png',10,6,30);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SetFont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Arial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','B',15);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(80);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(30,10,'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',1,0,'C');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(-15);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SetFont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Arial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','I',8);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(0,10,'Page '.$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PageNo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().'/{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}',0,0,'C');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PDF();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AliasNbPages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AddPage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SetFont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('Times','',12);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for($i=1;$i&lt;=40;$i++)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Cell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(0,10,'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'.$i,0,1);</a:t>
            </a:r>
          </a:p>
          <a:p>
            <a:pPr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pdf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-&gt;Output();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Alternativas visuais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>
                <a:latin typeface="Arial" pitchFamily="34" charset="0"/>
                <a:cs typeface="Arial" pitchFamily="34" charset="0"/>
              </a:rPr>
              <a:t>PHP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JasperXML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Semelhante ao SimpleReport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Projeto descontinuado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Não é extensível</a:t>
            </a:r>
          </a:p>
          <a:p>
            <a:pPr lvl="1"/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JasperReport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Necessita de um servidor Java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Conhecimento de duas linguagens</a:t>
            </a:r>
          </a:p>
          <a:p>
            <a:pPr lvl="1"/>
            <a:r>
              <a:rPr lang="pt-BR" sz="2400" dirty="0" smtClean="0">
                <a:latin typeface="Arial" pitchFamily="34" charset="0"/>
                <a:cs typeface="Arial" pitchFamily="34" charset="0"/>
              </a:rPr>
              <a:t>Demanda mais recursos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Como usar JasperReport em PHP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 descr="JasperReportNoPHP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4191" y="1600200"/>
            <a:ext cx="5915617" cy="4525963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Solução proposta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Criar relatórios em PDF com base nos layouts modelados no iReport.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iReport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375A-ED5C-408B-BA7F-5966C6A0C634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600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576</Words>
  <Application>Microsoft Office PowerPoint</Application>
  <PresentationFormat>Apresentação na tela (4:3)</PresentationFormat>
  <Paragraphs>200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SimpleReport</vt:lpstr>
      <vt:lpstr>Introdução</vt:lpstr>
      <vt:lpstr>Problema</vt:lpstr>
      <vt:lpstr>Alternativas</vt:lpstr>
      <vt:lpstr>Mas não são visuais!</vt:lpstr>
      <vt:lpstr>Alternativas visuais</vt:lpstr>
      <vt:lpstr>Como usar JasperReport em PHP</vt:lpstr>
      <vt:lpstr>Solução proposta</vt:lpstr>
      <vt:lpstr>iReport</vt:lpstr>
      <vt:lpstr>.jrxml</vt:lpstr>
      <vt:lpstr>SimpleReport</vt:lpstr>
      <vt:lpstr>SimpleReport</vt:lpstr>
      <vt:lpstr>Estrutura do SimpleReport</vt:lpstr>
      <vt:lpstr>Estrutura JasperReport</vt:lpstr>
      <vt:lpstr>Utilizando jrxml</vt:lpstr>
      <vt:lpstr>Mais simples utilizando Fábricas</vt:lpstr>
      <vt:lpstr>Exemplo sem jrxml</vt:lpstr>
      <vt:lpstr>Demonstração</vt:lpstr>
      <vt:lpstr>Implementações pendentes</vt:lpstr>
      <vt:lpstr>Implementações futuras</vt:lpstr>
      <vt:lpstr>Vantagens e desvantagens</vt:lpstr>
      <vt:lpstr>Conclusão</vt:lpstr>
      <vt:lpstr>Perguntas?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SimpleReport</dc:title>
  <dc:creator>Anderson Souza</dc:creator>
  <cp:lastModifiedBy>Anderson Souza</cp:lastModifiedBy>
  <cp:revision>35</cp:revision>
  <dcterms:created xsi:type="dcterms:W3CDTF">2013-02-13T16:53:07Z</dcterms:created>
  <dcterms:modified xsi:type="dcterms:W3CDTF">2013-02-14T20:27:39Z</dcterms:modified>
</cp:coreProperties>
</file>