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9D0BD-443D-4269-B334-8BE302A21E03}" type="datetimeFigureOut">
              <a:rPr lang="pt-BR" smtClean="0"/>
              <a:t>13/02/2013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E5835-A0A1-49A7-8827-B3C8B8D3FF8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454F-C3FD-4013-AC5F-B1802070D7C3}" type="datetime1">
              <a:rPr lang="pt-BR" smtClean="0"/>
              <a:t>13/02/2013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881A-BF41-40B9-B16F-97CF76D197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71CDE-1B3A-4EA6-B4B7-EE8D2152BB18}" type="datetime1">
              <a:rPr lang="pt-BR" smtClean="0"/>
              <a:t>13/02/2013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881A-BF41-40B9-B16F-97CF76D197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09E1-9FF4-4105-85E3-6E4F1017CDC7}" type="datetime1">
              <a:rPr lang="pt-BR" smtClean="0"/>
              <a:t>13/02/2013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881A-BF41-40B9-B16F-97CF76D197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6BB-589D-4D09-A99C-A9E0FA8AD65D}" type="datetime1">
              <a:rPr lang="pt-BR" smtClean="0"/>
              <a:t>13/02/2013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881A-BF41-40B9-B16F-97CF76D197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796A-F52E-4D6D-8B0B-E1C7B9C4FF30}" type="datetime1">
              <a:rPr lang="pt-BR" smtClean="0"/>
              <a:t>13/02/2013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881A-BF41-40B9-B16F-97CF76D197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A7FC-8D59-4A75-AC18-E9D5429E5C79}" type="datetime1">
              <a:rPr lang="pt-BR" smtClean="0"/>
              <a:t>13/02/2013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881A-BF41-40B9-B16F-97CF76D197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8892-639A-4EC2-A1C1-E5F06E990982}" type="datetime1">
              <a:rPr lang="pt-BR" smtClean="0"/>
              <a:t>13/02/2013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881A-BF41-40B9-B16F-97CF76D197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DAF8-5543-478C-BB80-9B567A558E39}" type="datetime1">
              <a:rPr lang="pt-BR" smtClean="0"/>
              <a:t>13/02/2013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10881A-BF41-40B9-B16F-97CF76D1973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7AC8-853F-4A78-BF80-EC0111D1BB03}" type="datetime1">
              <a:rPr lang="pt-BR" smtClean="0"/>
              <a:t>13/02/2013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881A-BF41-40B9-B16F-97CF76D197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2C1F-9A69-4519-8A99-08B9F95DF6D5}" type="datetime1">
              <a:rPr lang="pt-BR" smtClean="0"/>
              <a:t>13/02/2013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110881A-BF41-40B9-B16F-97CF76D197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D96772F-EFAD-4C99-B549-0FA117A2FCC3}" type="datetime1">
              <a:rPr lang="pt-BR" smtClean="0"/>
              <a:t>13/02/2013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881A-BF41-40B9-B16F-97CF76D197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436CEA7-5970-40AD-8658-CA628E132072}" type="datetime1">
              <a:rPr lang="pt-BR" smtClean="0"/>
              <a:t>13/02/2013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110881A-BF41-40B9-B16F-97CF76D1973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Simplereport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Framework em PHP para criação de relatório modelado no iReport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881A-BF41-40B9-B16F-97CF76D19735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881A-BF41-40B9-B16F-97CF76D19735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Importância dos relatórios nos </a:t>
            </a:r>
            <a:r>
              <a:rPr lang="pt-BR" dirty="0" smtClean="0"/>
              <a:t>softwares</a:t>
            </a:r>
          </a:p>
          <a:p>
            <a:r>
              <a:rPr lang="pt-BR" dirty="0" smtClean="0"/>
              <a:t>Fidelidade do layout</a:t>
            </a:r>
          </a:p>
          <a:p>
            <a:r>
              <a:rPr lang="pt-BR" dirty="0" smtClean="0"/>
              <a:t>Portabilidade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881A-BF41-40B9-B16F-97CF76D19735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Possibilidade </a:t>
            </a:r>
            <a:r>
              <a:rPr lang="pt-BR" dirty="0" smtClean="0"/>
              <a:t>de gerar relatórios em PDF de forma simples e visual, para aplicações escritas em PHP.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881A-BF41-40B9-B16F-97CF76D19735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180728"/>
          </a:xfrm>
        </p:spPr>
        <p:txBody>
          <a:bodyPr/>
          <a:lstStyle/>
          <a:p>
            <a:r>
              <a:rPr lang="pt-BR" dirty="0" smtClean="0"/>
              <a:t>Criar relatórios em PDF com base nos layouts modelados no iReport.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881A-BF41-40B9-B16F-97CF76D19735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881A-BF41-40B9-B16F-97CF76D19735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5" name="Imagem 4" descr="EstruturaSimpleReport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484784"/>
            <a:ext cx="8031368" cy="44644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USAR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Exemplos na prática...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881A-BF41-40B9-B16F-97CF76D19735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Código 100% PHP</a:t>
            </a:r>
          </a:p>
          <a:p>
            <a:r>
              <a:rPr lang="pt-BR" dirty="0" smtClean="0"/>
              <a:t>Código aberto</a:t>
            </a:r>
          </a:p>
          <a:p>
            <a:r>
              <a:rPr lang="pt-BR" dirty="0" smtClean="0"/>
              <a:t>Possibilidade de implementar novas funcionalidades</a:t>
            </a:r>
          </a:p>
          <a:p>
            <a:r>
              <a:rPr lang="pt-BR" dirty="0" smtClean="0"/>
              <a:t>Não precisa do Java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881A-BF41-40B9-B16F-97CF76D19735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poder utilizar 100% das funcionalidades do iReport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881A-BF41-40B9-B16F-97CF76D19735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sei o que botar aqui...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881A-BF41-40B9-B16F-97CF76D19735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63</TotalTime>
  <Words>105</Words>
  <Application>Microsoft Office PowerPoint</Application>
  <PresentationFormat>Apresentação na tela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Técnica</vt:lpstr>
      <vt:lpstr>Simplereport</vt:lpstr>
      <vt:lpstr>INTRODUÇÃO</vt:lpstr>
      <vt:lpstr>PROBLEMA</vt:lpstr>
      <vt:lpstr>SOLUÇÃO</vt:lpstr>
      <vt:lpstr>IMPLEMENTAÇÃO</vt:lpstr>
      <vt:lpstr>COMO USAR</vt:lpstr>
      <vt:lpstr>VANTAGENS</vt:lpstr>
      <vt:lpstr>DESVANTAGENS</vt:lpstr>
      <vt:lpstr>CONCLUSÃO</vt:lpstr>
      <vt:lpstr>DÚVIDAS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Simplereport</dc:title>
  <dc:creator>Anderson Souza</dc:creator>
  <cp:lastModifiedBy>Anderson Souza</cp:lastModifiedBy>
  <cp:revision>8</cp:revision>
  <dcterms:created xsi:type="dcterms:W3CDTF">2013-02-08T23:45:43Z</dcterms:created>
  <dcterms:modified xsi:type="dcterms:W3CDTF">2013-02-13T13:40:14Z</dcterms:modified>
</cp:coreProperties>
</file>