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2"/>
  </p:notesMasterIdLst>
  <p:sldIdLst>
    <p:sldId id="256" r:id="rId2"/>
    <p:sldId id="355" r:id="rId3"/>
    <p:sldId id="257" r:id="rId4"/>
    <p:sldId id="356" r:id="rId5"/>
    <p:sldId id="361" r:id="rId6"/>
    <p:sldId id="357" r:id="rId7"/>
    <p:sldId id="358" r:id="rId8"/>
    <p:sldId id="359" r:id="rId9"/>
    <p:sldId id="360" r:id="rId10"/>
    <p:sldId id="35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E0D724-4786-4361-9BBD-3A23742CDCB7}">
          <p14:sldIdLst>
            <p14:sldId id="256"/>
            <p14:sldId id="355"/>
            <p14:sldId id="257"/>
            <p14:sldId id="356"/>
            <p14:sldId id="361"/>
            <p14:sldId id="357"/>
            <p14:sldId id="358"/>
            <p14:sldId id="359"/>
            <p14:sldId id="360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19A"/>
    <a:srgbClr val="4E7DA2"/>
    <a:srgbClr val="003366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3392" autoAdjust="0"/>
  </p:normalViewPr>
  <p:slideViewPr>
    <p:cSldViewPr>
      <p:cViewPr varScale="1">
        <p:scale>
          <a:sx n="72" d="100"/>
          <a:sy n="72" d="100"/>
        </p:scale>
        <p:origin x="27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4837-19BC-4F44-9CE6-71120DD14BFE}" type="datetimeFigureOut">
              <a:rPr lang="pt-BR" smtClean="0"/>
              <a:pPr/>
              <a:t>06/10/2020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DDC6B-981A-4EDD-93D4-6257454E70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4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D0675C-A053-46D5-A6C1-DA2B2F4162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4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D0675C-A053-46D5-A6C1-DA2B2F4162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50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DB37-CFDB-4EF6-84D9-B0B64A3FEBC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9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DB37-CFDB-4EF6-84D9-B0B64A3FEBC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None/>
            </a:pPr>
            <a:r>
              <a:rPr lang="en-US" dirty="0" err="1"/>
              <a:t>Dificuldades</a:t>
            </a:r>
            <a:r>
              <a:rPr lang="en-US" dirty="0"/>
              <a:t>: </a:t>
            </a:r>
            <a:r>
              <a:rPr lang="pt-BR" dirty="0"/>
              <a:t>tarefas complexas e a experiência dos envolvidos está diretamente ligada ao resultado;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DB37-CFDB-4EF6-84D9-B0B64A3FEB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0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DB37-CFDB-4EF6-84D9-B0B64A3FEB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5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DB37-CFDB-4EF6-84D9-B0B64A3FEB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DB37-CFDB-4EF6-84D9-B0B64A3FEB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DB37-CFDB-4EF6-84D9-B0B64A3FEB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8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DB37-CFDB-4EF6-84D9-B0B64A3FEBC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1820"/>
            <a:ext cx="386834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7108"/>
            <a:ext cx="3868340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820"/>
            <a:ext cx="3887391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7108"/>
            <a:ext cx="3887391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44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495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50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5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1"/>
          </a:xfrm>
          <a:ln algn="ctr"/>
        </p:spPr>
        <p:txBody>
          <a:bodyPr anchorCtr="1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8018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2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86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007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43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90713"/>
            <a:ext cx="794638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8920"/>
            <a:ext cx="9144000" cy="1620000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41" y="2708920"/>
            <a:ext cx="78867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847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024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2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08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834" y="3573016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22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Geraldo Xexéo  xexeo@cos.ufrj.br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14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0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39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77508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59503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79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LUDES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Geraldo Xexéo  xexeo@cos.ufrj.br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27550" y="1478378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264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66253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2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63" y="6204855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LUDES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6571" y="6226863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152AAB-E794-4AAE-96FF-3CDB8C5C9F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212044" y="6208133"/>
            <a:ext cx="264889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Geraldo Xexéo  xexeo@cos.ufrj.br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4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21" r:id="rId19"/>
    <p:sldLayoutId id="2147483722" r:id="rId20"/>
    <p:sldLayoutId id="2147483725" r:id="rId2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24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4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4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4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4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a@cos.uf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tekpixo.github.io" TargetMode="External"/><Relationship Id="rId4" Type="http://schemas.openxmlformats.org/officeDocument/2006/relationships/hyperlink" Target="http://ludes.cos.ufrj.b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osta@cos.ufrj.b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tekpixo.github.io" TargetMode="External"/><Relationship Id="rId4" Type="http://schemas.openxmlformats.org/officeDocument/2006/relationships/hyperlink" Target="http://ludes.cos.ufrj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187624" y="4869160"/>
            <a:ext cx="7344816" cy="1343706"/>
          </a:xfrm>
        </p:spPr>
        <p:txBody>
          <a:bodyPr>
            <a:normAutofit fontScale="25000" lnSpcReduction="20000"/>
          </a:bodyPr>
          <a:lstStyle/>
          <a:p>
            <a:r>
              <a:rPr lang="pt-BR" sz="11200" dirty="0"/>
              <a:t>Lincoln M. Costa</a:t>
            </a:r>
          </a:p>
          <a:p>
            <a:r>
              <a:rPr lang="pt-BR" sz="6400" dirty="0"/>
              <a:t>PESC/COPPE</a:t>
            </a:r>
          </a:p>
          <a:p>
            <a:r>
              <a:rPr lang="pt-BR" sz="6400" dirty="0"/>
              <a:t>Universidade Federal do Rio de Janeiro</a:t>
            </a:r>
          </a:p>
          <a:p>
            <a:r>
              <a:rPr lang="pt-BR" dirty="0">
                <a:hlinkClick r:id="rId3"/>
              </a:rPr>
              <a:t>costa@cos.ufrj.br</a:t>
            </a:r>
            <a:endParaRPr lang="pt-BR" dirty="0"/>
          </a:p>
          <a:p>
            <a:r>
              <a:rPr lang="pt-BR" dirty="0">
                <a:hlinkClick r:id="rId4"/>
              </a:rPr>
              <a:t>http://ludes.cos.ufrj.br</a:t>
            </a:r>
            <a:endParaRPr lang="pt-BR" dirty="0"/>
          </a:p>
          <a:p>
            <a:r>
              <a:rPr lang="pt-BR" dirty="0">
                <a:hlinkClick r:id="rId5" action="ppaction://hlinkfile"/>
              </a:rPr>
              <a:t>tekpixo.github.io</a:t>
            </a:r>
            <a:r>
              <a:rPr lang="pt-BR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140968"/>
            <a:ext cx="9144000" cy="1118587"/>
          </a:xfrm>
        </p:spPr>
        <p:txBody>
          <a:bodyPr>
            <a:noAutofit/>
          </a:bodyPr>
          <a:lstStyle/>
          <a:p>
            <a:pPr algn="ctr"/>
            <a:r>
              <a:rPr lang="pt-BR" sz="3200" dirty="0"/>
              <a:t>Aplicação de Variantes para Desenvolvimento</a:t>
            </a:r>
            <a:br>
              <a:rPr lang="pt-BR" sz="3200" dirty="0"/>
            </a:br>
            <a:r>
              <a:rPr lang="pt-BR" sz="3200" dirty="0"/>
              <a:t>de Um Jogo Sério Sobre COVID-19:</a:t>
            </a:r>
            <a:br>
              <a:rPr lang="pt-BR" sz="3200" dirty="0"/>
            </a:br>
            <a:r>
              <a:rPr lang="pt-BR" sz="3200" dirty="0"/>
              <a:t>Estudo de Caso Xô Corona</a:t>
            </a:r>
          </a:p>
        </p:txBody>
      </p:sp>
    </p:spTree>
    <p:extLst>
      <p:ext uri="{BB962C8B-B14F-4D97-AF65-F5344CB8AC3E}">
        <p14:creationId xmlns:p14="http://schemas.microsoft.com/office/powerpoint/2010/main" val="224668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187624" y="4869160"/>
            <a:ext cx="7344816" cy="1343706"/>
          </a:xfrm>
        </p:spPr>
        <p:txBody>
          <a:bodyPr>
            <a:normAutofit fontScale="25000" lnSpcReduction="20000"/>
          </a:bodyPr>
          <a:lstStyle/>
          <a:p>
            <a:r>
              <a:rPr lang="pt-BR" sz="11200" dirty="0"/>
              <a:t>Lincoln M. Costa</a:t>
            </a:r>
          </a:p>
          <a:p>
            <a:r>
              <a:rPr lang="pt-BR" sz="6400" dirty="0"/>
              <a:t>PESC/COPPE</a:t>
            </a:r>
          </a:p>
          <a:p>
            <a:r>
              <a:rPr lang="pt-BR" sz="6400" dirty="0"/>
              <a:t>Universidade Federal do Rio de Janeiro</a:t>
            </a:r>
          </a:p>
          <a:p>
            <a:r>
              <a:rPr lang="pt-BR" dirty="0">
                <a:hlinkClick r:id="rId3"/>
              </a:rPr>
              <a:t>costa@cos.ufrj.br</a:t>
            </a:r>
            <a:endParaRPr lang="pt-BR" dirty="0"/>
          </a:p>
          <a:p>
            <a:r>
              <a:rPr lang="pt-BR" dirty="0">
                <a:hlinkClick r:id="rId4"/>
              </a:rPr>
              <a:t>http://ludes.cos.ufrj.br</a:t>
            </a:r>
            <a:endParaRPr lang="pt-BR" dirty="0"/>
          </a:p>
          <a:p>
            <a:r>
              <a:rPr lang="pt-BR" dirty="0">
                <a:hlinkClick r:id="rId5" action="ppaction://hlinkfile"/>
              </a:rPr>
              <a:t>tekpixo.github.io</a:t>
            </a:r>
            <a:r>
              <a:rPr lang="pt-BR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140968"/>
            <a:ext cx="9144000" cy="1118587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Obrigado pela atenção!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3266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LUDES</a:t>
            </a:r>
            <a:endParaRPr lang="pt-BR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Lincoln Costa / costa@cos.ufrj.br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aí!</a:t>
            </a:r>
          </a:p>
        </p:txBody>
      </p:sp>
      <p:pic>
        <p:nvPicPr>
          <p:cNvPr id="12" name="Google Shape;94;p2">
            <a:extLst>
              <a:ext uri="{FF2B5EF4-FFF2-40B4-BE49-F238E27FC236}">
                <a16:creationId xmlns:a16="http://schemas.microsoft.com/office/drawing/2014/main" id="{8F5A1CB5-B025-4CCA-BD20-8759ADBFF51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0644" y="2282936"/>
            <a:ext cx="1828200" cy="1828200"/>
          </a:xfrm>
          <a:prstGeom prst="octagon">
            <a:avLst>
              <a:gd name="adj" fmla="val 11430"/>
            </a:avLst>
          </a:prstGeom>
          <a:noFill/>
          <a:ln w="9525" cap="flat" cmpd="sng">
            <a:solidFill>
              <a:srgbClr val="4E7DA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" name="Google Shape;96;p2">
            <a:extLst>
              <a:ext uri="{FF2B5EF4-FFF2-40B4-BE49-F238E27FC236}">
                <a16:creationId xmlns:a16="http://schemas.microsoft.com/office/drawing/2014/main" id="{0E8EA92A-E409-4B12-B31E-6CDD91188A77}"/>
              </a:ext>
            </a:extLst>
          </p:cNvPr>
          <p:cNvCxnSpPr/>
          <p:nvPr/>
        </p:nvCxnSpPr>
        <p:spPr>
          <a:xfrm>
            <a:off x="-21956" y="3197036"/>
            <a:ext cx="1144800" cy="0"/>
          </a:xfrm>
          <a:prstGeom prst="straightConnector1">
            <a:avLst/>
          </a:prstGeom>
          <a:noFill/>
          <a:ln w="9525" cap="flat" cmpd="sng">
            <a:solidFill>
              <a:srgbClr val="4E7DA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6">
            <a:extLst>
              <a:ext uri="{FF2B5EF4-FFF2-40B4-BE49-F238E27FC236}">
                <a16:creationId xmlns:a16="http://schemas.microsoft.com/office/drawing/2014/main" id="{C63FEBB6-4D33-4CEB-B73D-0C79D13DCD87}"/>
              </a:ext>
            </a:extLst>
          </p:cNvPr>
          <p:cNvSpPr txBox="1"/>
          <p:nvPr/>
        </p:nvSpPr>
        <p:spPr>
          <a:xfrm>
            <a:off x="4129076" y="2073651"/>
            <a:ext cx="4896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Meu nome é Lincoln </a:t>
            </a:r>
            <a:r>
              <a:rPr lang="pt-BR" sz="2000" dirty="0"/>
              <a:t>e eu trabalho com desenvolvimento de software há cerca de 7 anos. Sou Engenheiro de Software pela UTFPR e Mestrando na área de Engenharia de Dados e Conhecimento pelo PESC da UFRJ. Também sou membro do LUDES, Laboratório de Ludologia, Engenharia e Simulação.</a:t>
            </a:r>
          </a:p>
          <a:p>
            <a:endParaRPr lang="pt-BR" sz="2000" dirty="0"/>
          </a:p>
          <a:p>
            <a:r>
              <a:rPr lang="pt-BR" sz="2000" dirty="0"/>
              <a:t>Saiba mais sobre mim em </a:t>
            </a:r>
            <a:r>
              <a:rPr lang="pt-BR" sz="2000" b="1" dirty="0"/>
              <a:t>tekpixo.github.io</a:t>
            </a:r>
            <a:r>
              <a:rPr lang="pt-BR" sz="2000" dirty="0"/>
              <a:t>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BFCCD05-FD67-41F2-8CB5-41F41D39A7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108" y="5133602"/>
            <a:ext cx="1115783" cy="500503"/>
          </a:xfrm>
          <a:prstGeom prst="rect">
            <a:avLst/>
          </a:prstGeom>
          <a:ln>
            <a:noFill/>
          </a:ln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5AC71D24-7ECC-41F9-B99B-60204AF787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44" y="4938607"/>
            <a:ext cx="1658141" cy="695498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57E40E76-5A6D-4289-BB63-9DC1CC04A2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6355214" y="5203548"/>
            <a:ext cx="1614730" cy="4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LUDES</a:t>
            </a:r>
            <a:endParaRPr lang="pt-BR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Lincoln Costa / costa@cos.ufrj.br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70ABBE5-C615-480E-84AC-B73FB7BF52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+mn-lt"/>
              </a:rPr>
              <a:t> Introdução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+mn-lt"/>
              </a:rPr>
              <a:t> O que são variantes?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+mn-lt"/>
              </a:rPr>
              <a:t> Aplicação de variantes em jogos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i="1" dirty="0">
                <a:latin typeface="+mn-lt"/>
              </a:rPr>
              <a:t> </a:t>
            </a:r>
            <a:r>
              <a:rPr lang="pt-BR" i="1" dirty="0" err="1">
                <a:latin typeface="+mn-lt"/>
              </a:rPr>
              <a:t>Exploding</a:t>
            </a:r>
            <a:r>
              <a:rPr lang="pt-BR" i="1" dirty="0">
                <a:latin typeface="+mn-lt"/>
              </a:rPr>
              <a:t> </a:t>
            </a:r>
            <a:r>
              <a:rPr lang="pt-BR" i="1" dirty="0" err="1">
                <a:latin typeface="+mn-lt"/>
              </a:rPr>
              <a:t>Kittens</a:t>
            </a:r>
            <a:r>
              <a:rPr lang="pt-BR" dirty="0">
                <a:latin typeface="+mn-lt"/>
              </a:rPr>
              <a:t> e suas variantes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+mn-lt"/>
              </a:rPr>
              <a:t> Jogos sérios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+mn-lt"/>
              </a:rPr>
              <a:t> A criação do Xô Corona</a:t>
            </a:r>
          </a:p>
        </p:txBody>
      </p:sp>
    </p:spTree>
    <p:extLst>
      <p:ext uri="{BB962C8B-B14F-4D97-AF65-F5344CB8AC3E}">
        <p14:creationId xmlns:p14="http://schemas.microsoft.com/office/powerpoint/2010/main" val="56161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LUDES</a:t>
            </a:r>
            <a:endParaRPr lang="pt-BR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Lincoln Costa / costa@cos.ufrj.br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70ABBE5-C615-480E-84AC-B73FB7BF52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>
                <a:latin typeface="+mn-lt"/>
              </a:rPr>
              <a:t>Dificuldades na criação de novos jogos: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+mn-lt"/>
              </a:rPr>
              <a:t> Variantes destacam-se para sanar essas dificuldades.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+mn-lt"/>
              </a:rPr>
              <a:t> Pandemia do novo coronavírus.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+mn-lt"/>
              </a:rPr>
              <a:t> Criação de um jogo digital com viés educativo para disseminação de informações sobre como prevenir-se do COVID-19.</a:t>
            </a:r>
          </a:p>
        </p:txBody>
      </p:sp>
    </p:spTree>
    <p:extLst>
      <p:ext uri="{BB962C8B-B14F-4D97-AF65-F5344CB8AC3E}">
        <p14:creationId xmlns:p14="http://schemas.microsoft.com/office/powerpoint/2010/main" val="142295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variantes?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LUDES</a:t>
            </a:r>
            <a:endParaRPr lang="pt-BR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Lincoln Costa / costa@cos.ufrj.br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70ABBE5-C615-480E-84AC-B73FB7BF52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43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Aplicação de variantes em jogos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LUDES</a:t>
            </a:r>
            <a:endParaRPr lang="pt-BR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Lincoln Costa / costa@cos.ufrj.br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70ABBE5-C615-480E-84AC-B73FB7BF52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Exploding</a:t>
            </a:r>
            <a:r>
              <a:rPr lang="pt-BR" dirty="0"/>
              <a:t> </a:t>
            </a:r>
            <a:r>
              <a:rPr lang="pt-BR" dirty="0" err="1"/>
              <a:t>Kittens</a:t>
            </a:r>
            <a:r>
              <a:rPr lang="pt-BR" dirty="0"/>
              <a:t> e suas variantes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LUDES</a:t>
            </a:r>
            <a:endParaRPr lang="pt-BR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Lincoln Costa / costa@cos.ufrj.br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70ABBE5-C615-480E-84AC-B73FB7BF52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57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Jogos sérios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LUDES</a:t>
            </a:r>
            <a:endParaRPr lang="pt-BR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Lincoln Costa / costa@cos.ufrj.br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70ABBE5-C615-480E-84AC-B73FB7BF52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11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Criação do Xô Corona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LUDES</a:t>
            </a:r>
            <a:endParaRPr lang="pt-BR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Lincoln Costa / costa@cos.ufrj.br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2AAB-E794-4AAE-96FF-3CDB8C5C9FC8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70ABBE5-C615-480E-84AC-B73FB7BF52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997840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Ludes</Template>
  <TotalTime>1120</TotalTime>
  <Words>372</Words>
  <Application>Microsoft Office PowerPoint</Application>
  <PresentationFormat>Apresentação na tela (4:3)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Wingdings</vt:lpstr>
      <vt:lpstr>ApresentacaoLudesXexeo</vt:lpstr>
      <vt:lpstr>Aplicação de Variantes para Desenvolvimento de Um Jogo Sério Sobre COVID-19: Estudo de Caso Xô Corona</vt:lpstr>
      <vt:lpstr>E aí!</vt:lpstr>
      <vt:lpstr>Agenda</vt:lpstr>
      <vt:lpstr>Introdução</vt:lpstr>
      <vt:lpstr>O que são variantes?</vt:lpstr>
      <vt:lpstr>Aplicação de variantes em jogos</vt:lpstr>
      <vt:lpstr>Exploding Kittens e suas variantes</vt:lpstr>
      <vt:lpstr>Jogos sérios</vt:lpstr>
      <vt:lpstr>A Criação do Xô Corona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Jogos ????</dc:title>
  <dc:creator>Geraldo Xexéo</dc:creator>
  <cp:lastModifiedBy>Lincoln Cst</cp:lastModifiedBy>
  <cp:revision>97</cp:revision>
  <dcterms:created xsi:type="dcterms:W3CDTF">2011-09-18T16:56:13Z</dcterms:created>
  <dcterms:modified xsi:type="dcterms:W3CDTF">2020-10-06T21:04:00Z</dcterms:modified>
</cp:coreProperties>
</file>