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</p:sldMasterIdLst>
  <p:notesMasterIdLst>
    <p:notesMasterId r:id="rId5"/>
  </p:notesMasterIdLst>
  <p:sldIdLst>
    <p:sldId id="256" r:id="rId2"/>
    <p:sldId id="257" r:id="rId3"/>
    <p:sldId id="353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E0D724-4786-4361-9BBD-3A23742CDCB7}">
          <p14:sldIdLst>
            <p14:sldId id="256"/>
            <p14:sldId id="257"/>
            <p14:sldId id="3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719A"/>
    <a:srgbClr val="4E7DA2"/>
    <a:srgbClr val="003366"/>
    <a:srgbClr val="953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87668" autoAdjust="0"/>
  </p:normalViewPr>
  <p:slideViewPr>
    <p:cSldViewPr>
      <p:cViewPr varScale="1">
        <p:scale>
          <a:sx n="100" d="100"/>
          <a:sy n="100" d="100"/>
        </p:scale>
        <p:origin x="193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44837-19BC-4F44-9CE6-71120DD14BFE}" type="datetimeFigureOut">
              <a:rPr lang="pt-BR" smtClean="0"/>
              <a:pPr/>
              <a:t>06/10/2020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DDC6B-981A-4EDD-93D4-6257454E707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34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D0675C-A053-46D5-A6C1-DA2B2F41623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040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E9DB37-CFDB-4EF6-84D9-B0B64A3FEBC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41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1"/>
          <p:cNvSpPr>
            <a:spLocks noGrp="1"/>
          </p:cNvSpPr>
          <p:nvPr>
            <p:ph type="body" sz="quarter" idx="15"/>
          </p:nvPr>
        </p:nvSpPr>
        <p:spPr>
          <a:xfrm>
            <a:off x="1187624" y="4706574"/>
            <a:ext cx="7344816" cy="13437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 cap="small" baseline="0">
                <a:solidFill>
                  <a:srgbClr val="2D719A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3140968"/>
            <a:ext cx="7894976" cy="1118587"/>
          </a:xfrm>
        </p:spPr>
        <p:txBody>
          <a:bodyPr>
            <a:normAutofit/>
          </a:bodyPr>
          <a:lstStyle>
            <a:lvl1pPr algn="ctr">
              <a:defRPr sz="44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4"/>
            <a:ext cx="7886700" cy="97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1820"/>
            <a:ext cx="3868340" cy="560592"/>
          </a:xfrm>
        </p:spPr>
        <p:txBody>
          <a:bodyPr anchor="b">
            <a:noAutofit/>
          </a:bodyPr>
          <a:lstStyle>
            <a:lvl1pPr marL="0" indent="0">
              <a:buNone/>
              <a:defRPr sz="21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27108"/>
            <a:ext cx="3868340" cy="4162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1820"/>
            <a:ext cx="3887391" cy="560592"/>
          </a:xfrm>
        </p:spPr>
        <p:txBody>
          <a:bodyPr anchor="b">
            <a:noAutofit/>
          </a:bodyPr>
          <a:lstStyle>
            <a:lvl1pPr marL="0" indent="0">
              <a:buNone/>
              <a:defRPr sz="21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27108"/>
            <a:ext cx="3887391" cy="4162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LUDES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Geraldo Xexéo  xexeo@cos.ufrj.br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2AAB-E794-4AAE-96FF-3CDB8C5C9FC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12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63" y="1332594"/>
            <a:ext cx="4239000" cy="4586513"/>
          </a:xfrm>
          <a:prstGeom prst="rect">
            <a:avLst/>
          </a:prstGeo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685800" indent="0">
              <a:buFontTx/>
              <a:buNone/>
              <a:defRPr sz="195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ct val="95000"/>
              <a:buFontTx/>
              <a:buBlip>
                <a:blip r:embed="rId2"/>
              </a:buBlip>
              <a:tabLst/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LUDES</a:t>
            </a:r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Geraldo Xexéo  xexeo@cos.ufrj.br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2AAB-E794-4AAE-96FF-3CDB8C5C9FC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443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LUDES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Geraldo Xexéo  xexeo@cos.ufrj.br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2AAB-E794-4AAE-96FF-3CDB8C5C9FC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495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LUDES</a:t>
            </a:r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/>
              <a:t>Geraldo Xexéo  xexeo@cos.ufrj.br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B152AAB-E794-4AAE-96FF-3CDB8C5C9FC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50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LUDES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Geraldo Xexéo  xexeo@cos.ufrj.br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2AAB-E794-4AAE-96FF-3CDB8C5C9FC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530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802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1"/>
          </a:xfrm>
          <a:ln algn="ctr"/>
        </p:spPr>
        <p:txBody>
          <a:bodyPr anchorCtr="1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801803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626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1"/>
          <p:cNvSpPr>
            <a:spLocks noGrp="1"/>
          </p:cNvSpPr>
          <p:nvPr>
            <p:ph type="body" sz="quarter" idx="15"/>
          </p:nvPr>
        </p:nvSpPr>
        <p:spPr>
          <a:xfrm>
            <a:off x="1187624" y="4706574"/>
            <a:ext cx="7344816" cy="13437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 cap="small" baseline="0">
                <a:solidFill>
                  <a:srgbClr val="2D719A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3140968"/>
            <a:ext cx="7894976" cy="1118587"/>
          </a:xfrm>
        </p:spPr>
        <p:txBody>
          <a:bodyPr>
            <a:normAutofit/>
          </a:bodyPr>
          <a:lstStyle>
            <a:lvl1pPr algn="ctr">
              <a:defRPr sz="44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86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LUDES</a:t>
            </a:r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/>
              <a:t>Geraldo Xexéo  xexeo@cos.ufrj.br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BB152AAB-E794-4AAE-96FF-3CDB8C5C9FC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625" y="1341438"/>
            <a:ext cx="8977313" cy="460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80071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LUDES</a:t>
            </a:r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/>
              <a:t>Geraldo Xexéo  xexeo@cos.ufrj.br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B152AAB-E794-4AAE-96FF-3CDB8C5C9FC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5437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1"/>
          <p:cNvSpPr>
            <a:spLocks noGrp="1"/>
          </p:cNvSpPr>
          <p:nvPr>
            <p:ph type="body" sz="quarter" idx="15"/>
          </p:nvPr>
        </p:nvSpPr>
        <p:spPr>
          <a:xfrm>
            <a:off x="1187624" y="4706574"/>
            <a:ext cx="7344816" cy="13437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 cap="small" baseline="0">
                <a:solidFill>
                  <a:srgbClr val="2D719A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3140968"/>
            <a:ext cx="7894976" cy="1118587"/>
          </a:xfrm>
        </p:spPr>
        <p:txBody>
          <a:bodyPr>
            <a:normAutofit/>
          </a:bodyPr>
          <a:lstStyle>
            <a:lvl1pPr algn="ctr">
              <a:defRPr sz="44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4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390713"/>
            <a:ext cx="7946380" cy="1500187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LUDES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Geraldo Xexéo  xexeo@cos.ufrj.br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2AAB-E794-4AAE-96FF-3CDB8C5C9FC8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708920"/>
            <a:ext cx="9144000" cy="1620000"/>
          </a:xfrm>
          <a:prstGeom prst="rect">
            <a:avLst/>
          </a:prstGeom>
          <a:solidFill>
            <a:srgbClr val="4E7DA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pt-BR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141" y="2708920"/>
            <a:ext cx="7886700" cy="1620000"/>
          </a:xfrm>
        </p:spPr>
        <p:txBody>
          <a:bodyPr anchor="ctr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8477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LUDES</a:t>
            </a:r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/>
              <a:t>Geraldo Xexéo  xexeo@cos.ufrj.br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BB152AAB-E794-4AAE-96FF-3CDB8C5C9FC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625" y="1341438"/>
            <a:ext cx="8977313" cy="46085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20242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LUDES</a:t>
            </a:r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/>
              <a:t>Geraldo Xexéo  xexeo@cos.ufrj.br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B152AAB-E794-4AAE-96FF-3CDB8C5C9FC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82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LUDES</a:t>
            </a:r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/>
              <a:t>Geraldo Xexéo  xexeo@cos.ufrj.br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BB152AAB-E794-4AAE-96FF-3CDB8C5C9FC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625" y="1341438"/>
            <a:ext cx="8977313" cy="460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708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LUDES</a:t>
            </a:r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/>
              <a:t>Geraldo Xexéo  xexeo@cos.ufrj.br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BB152AAB-E794-4AAE-96FF-3CDB8C5C9FC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834" y="3573016"/>
            <a:ext cx="8977313" cy="24476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422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LUDES</a:t>
            </a:r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/>
              <a:t>Geraldo Xexéo  xexeo@cos.ufrj.br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BB152AAB-E794-4AAE-96FF-3CDB8C5C9FC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625" y="1341438"/>
            <a:ext cx="8977313" cy="24476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814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63" y="1332594"/>
            <a:ext cx="4239000" cy="4586513"/>
          </a:xfrm>
          <a:prstGeom prst="rect">
            <a:avLst/>
          </a:prstGeo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685800" indent="0">
              <a:buFontTx/>
              <a:buNone/>
              <a:defRPr sz="195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ct val="95000"/>
              <a:buFontTx/>
              <a:buBlip>
                <a:blip r:embed="rId2"/>
              </a:buBlip>
              <a:tabLst/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6619" y="1332594"/>
            <a:ext cx="4239000" cy="4586513"/>
          </a:xfrm>
          <a:prstGeom prst="rect">
            <a:avLst/>
          </a:prstGeo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>
              <a:buFontTx/>
              <a:buBlip>
                <a:blip r:embed="rId2"/>
              </a:buBlip>
              <a:defRPr sz="195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>
              <a:buFontTx/>
              <a:buBlip>
                <a:blip r:embed="rId2"/>
              </a:buBlip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>
              <a:buFontTx/>
              <a:buBlip>
                <a:blip r:embed="rId2"/>
              </a:buBlip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LUDES</a:t>
            </a:r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Geraldo Xexéo  xexeo@cos.ufrj.br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2AAB-E794-4AAE-96FF-3CDB8C5C9FC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0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6619" y="1332594"/>
            <a:ext cx="4239000" cy="4586513"/>
          </a:xfrm>
          <a:prstGeom prst="rect">
            <a:avLst/>
          </a:prstGeo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>
              <a:buFontTx/>
              <a:buBlip>
                <a:blip r:embed="rId2"/>
              </a:buBlip>
              <a:defRPr sz="195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>
              <a:buFontTx/>
              <a:buBlip>
                <a:blip r:embed="rId2"/>
              </a:buBlip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>
              <a:buFontTx/>
              <a:buBlip>
                <a:blip r:embed="rId2"/>
              </a:buBlip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LUDES</a:t>
            </a:r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Geraldo Xexéo  xexeo@cos.ufrj.br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2AAB-E794-4AAE-96FF-3CDB8C5C9FC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398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40181"/>
            <a:ext cx="2565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LUDES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Geraldo Xexéo  xexeo@cos.ufrj.br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2AAB-E794-4AAE-96FF-3CDB8C5C9FC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3277508" y="1440181"/>
            <a:ext cx="2565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5"/>
          </p:nvPr>
        </p:nvSpPr>
        <p:spPr>
          <a:xfrm>
            <a:off x="5950350" y="1440181"/>
            <a:ext cx="2565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079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40181"/>
            <a:ext cx="1890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LUDES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Geraldo Xexéo  xexeo@cos.ufrj.br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2AAB-E794-4AAE-96FF-3CDB8C5C9FC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2627550" y="1478378"/>
            <a:ext cx="1890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4626450" y="1478377"/>
            <a:ext cx="1890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5"/>
          </p:nvPr>
        </p:nvSpPr>
        <p:spPr>
          <a:xfrm>
            <a:off x="6625350" y="1478377"/>
            <a:ext cx="1890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226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644" y="68959"/>
            <a:ext cx="7894976" cy="1118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63" y="6204855"/>
            <a:ext cx="11880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LUDES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6571" y="6226863"/>
            <a:ext cx="11880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B152AAB-E794-4AAE-96FF-3CDB8C5C9FC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7363" y="1347830"/>
            <a:ext cx="8978256" cy="4591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3212044" y="6208133"/>
            <a:ext cx="2648894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Geraldo Xexéo  xexeo@cos.ufrj.br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3" y="143361"/>
            <a:ext cx="951132" cy="9697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3" y="143361"/>
            <a:ext cx="951132" cy="9697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3" y="143361"/>
            <a:ext cx="951132" cy="96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4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21" r:id="rId19"/>
    <p:sldLayoutId id="2147483722" r:id="rId20"/>
    <p:sldLayoutId id="2147483725" r:id="rId2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smtClean="0">
          <a:solidFill>
            <a:srgbClr val="2D719A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SzPct val="95000"/>
        <a:buFontTx/>
        <a:buBlip>
          <a:blip r:embed="rId24"/>
        </a:buBlip>
        <a:defRPr lang="en-US" sz="32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24"/>
        </a:buBlip>
        <a:defRPr lang="en-US" sz="28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24"/>
        </a:buBlip>
        <a:defRPr lang="en-US" sz="24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24"/>
        </a:buBlip>
        <a:defRPr lang="en-US" sz="20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24"/>
        </a:buBlip>
        <a:defRPr lang="en-US" sz="20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sta@cos.ufrj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tekpixo.github.io" TargetMode="External"/><Relationship Id="rId4" Type="http://schemas.openxmlformats.org/officeDocument/2006/relationships/hyperlink" Target="http://ludes.cos.ufrj.b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udes.cos.ufrj.br/" TargetMode="External"/><Relationship Id="rId2" Type="http://schemas.openxmlformats.org/officeDocument/2006/relationships/hyperlink" Target="mailto:costa@cos.ufrj.b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tekpixo.github.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187624" y="4869160"/>
            <a:ext cx="7344816" cy="1343706"/>
          </a:xfrm>
        </p:spPr>
        <p:txBody>
          <a:bodyPr>
            <a:normAutofit fontScale="25000" lnSpcReduction="20000"/>
          </a:bodyPr>
          <a:lstStyle/>
          <a:p>
            <a:r>
              <a:rPr lang="pt-BR" sz="11200" dirty="0"/>
              <a:t>Lincoln M. Costa</a:t>
            </a:r>
          </a:p>
          <a:p>
            <a:r>
              <a:rPr lang="pt-BR" sz="6400" dirty="0"/>
              <a:t>PESC/COPPE</a:t>
            </a:r>
          </a:p>
          <a:p>
            <a:r>
              <a:rPr lang="pt-BR" sz="6400" dirty="0"/>
              <a:t>Universidade Federal do Rio de Janeiro</a:t>
            </a:r>
          </a:p>
          <a:p>
            <a:r>
              <a:rPr lang="pt-BR" dirty="0">
                <a:hlinkClick r:id="rId3"/>
              </a:rPr>
              <a:t>costa@cos.ufrj.br</a:t>
            </a:r>
            <a:endParaRPr lang="pt-BR" dirty="0"/>
          </a:p>
          <a:p>
            <a:r>
              <a:rPr lang="pt-BR" dirty="0">
                <a:hlinkClick r:id="rId4"/>
              </a:rPr>
              <a:t>http://ludes.cos.ufrj.br</a:t>
            </a:r>
            <a:endParaRPr lang="pt-BR" dirty="0"/>
          </a:p>
          <a:p>
            <a:r>
              <a:rPr lang="pt-BR" dirty="0">
                <a:hlinkClick r:id="rId5" action="ppaction://hlinkfile"/>
              </a:rPr>
              <a:t>tekpixo.github.io</a:t>
            </a:r>
            <a:r>
              <a:rPr lang="pt-BR" dirty="0"/>
              <a:t>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140968"/>
            <a:ext cx="9144000" cy="1118587"/>
          </a:xfrm>
        </p:spPr>
        <p:txBody>
          <a:bodyPr>
            <a:noAutofit/>
          </a:bodyPr>
          <a:lstStyle/>
          <a:p>
            <a:pPr algn="ctr"/>
            <a:r>
              <a:rPr lang="pt-BR" sz="3200" dirty="0"/>
              <a:t>Aplicação de Variantes para Desenvolvimento</a:t>
            </a:r>
            <a:br>
              <a:rPr lang="pt-BR" sz="3200" dirty="0"/>
            </a:br>
            <a:r>
              <a:rPr lang="pt-BR" sz="3200" dirty="0"/>
              <a:t>de Um Jogo Sério Sobre COVID-19:</a:t>
            </a:r>
            <a:br>
              <a:rPr lang="pt-BR" sz="3200" dirty="0"/>
            </a:br>
            <a:r>
              <a:rPr lang="pt-BR" sz="3200" dirty="0"/>
              <a:t>Estudo de Caso Xô Corona</a:t>
            </a:r>
          </a:p>
        </p:txBody>
      </p:sp>
    </p:spTree>
    <p:extLst>
      <p:ext uri="{BB962C8B-B14F-4D97-AF65-F5344CB8AC3E}">
        <p14:creationId xmlns:p14="http://schemas.microsoft.com/office/powerpoint/2010/main" val="224668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LUDES</a:t>
            </a:r>
            <a:endParaRPr lang="pt-BR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Lincoln Costa / costa@cos.ufrj.br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2AAB-E794-4AAE-96FF-3CDB8C5C9FC8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aí!</a:t>
            </a:r>
          </a:p>
        </p:txBody>
      </p:sp>
      <p:pic>
        <p:nvPicPr>
          <p:cNvPr id="12" name="Google Shape;94;p2">
            <a:extLst>
              <a:ext uri="{FF2B5EF4-FFF2-40B4-BE49-F238E27FC236}">
                <a16:creationId xmlns:a16="http://schemas.microsoft.com/office/drawing/2014/main" id="{8F5A1CB5-B025-4CCA-BD20-8759ADBFF51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0644" y="2282936"/>
            <a:ext cx="1828200" cy="1828200"/>
          </a:xfrm>
          <a:prstGeom prst="octagon">
            <a:avLst>
              <a:gd name="adj" fmla="val 11430"/>
            </a:avLst>
          </a:prstGeom>
          <a:noFill/>
          <a:ln w="9525" cap="flat" cmpd="sng">
            <a:solidFill>
              <a:srgbClr val="4E7DA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3" name="Google Shape;96;p2">
            <a:extLst>
              <a:ext uri="{FF2B5EF4-FFF2-40B4-BE49-F238E27FC236}">
                <a16:creationId xmlns:a16="http://schemas.microsoft.com/office/drawing/2014/main" id="{0E8EA92A-E409-4B12-B31E-6CDD91188A77}"/>
              </a:ext>
            </a:extLst>
          </p:cNvPr>
          <p:cNvCxnSpPr/>
          <p:nvPr/>
        </p:nvCxnSpPr>
        <p:spPr>
          <a:xfrm>
            <a:off x="-21956" y="3197036"/>
            <a:ext cx="1144800" cy="0"/>
          </a:xfrm>
          <a:prstGeom prst="straightConnector1">
            <a:avLst/>
          </a:prstGeom>
          <a:noFill/>
          <a:ln w="9525" cap="flat" cmpd="sng">
            <a:solidFill>
              <a:srgbClr val="4E7DA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TextBox 6">
            <a:extLst>
              <a:ext uri="{FF2B5EF4-FFF2-40B4-BE49-F238E27FC236}">
                <a16:creationId xmlns:a16="http://schemas.microsoft.com/office/drawing/2014/main" id="{C63FEBB6-4D33-4CEB-B73D-0C79D13DCD87}"/>
              </a:ext>
            </a:extLst>
          </p:cNvPr>
          <p:cNvSpPr txBox="1"/>
          <p:nvPr/>
        </p:nvSpPr>
        <p:spPr>
          <a:xfrm>
            <a:off x="4129076" y="2073651"/>
            <a:ext cx="48965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Meu nome é Lincoln </a:t>
            </a:r>
            <a:r>
              <a:rPr lang="pt-BR" sz="2000" dirty="0"/>
              <a:t>e eu trabalho com desenvolvimento de software há cerca de 7 anos. Sou Engenheiro de Software pela UTFPR e Mestrando na área de Engenharia de Dados e Conhecimento pelo PESC da UFRJ. Também sou membro do LUDES, Laboratório de </a:t>
            </a:r>
            <a:r>
              <a:rPr lang="pt-BR" sz="2000" dirty="0" err="1"/>
              <a:t>Ludologia</a:t>
            </a:r>
            <a:r>
              <a:rPr lang="pt-BR" sz="2000" dirty="0"/>
              <a:t>, Engenharia e Simulação.</a:t>
            </a:r>
          </a:p>
          <a:p>
            <a:endParaRPr lang="pt-BR" sz="2000" dirty="0"/>
          </a:p>
          <a:p>
            <a:r>
              <a:rPr lang="pt-BR" sz="2000" dirty="0"/>
              <a:t>Saiba mais sobre mim em </a:t>
            </a:r>
            <a:r>
              <a:rPr lang="pt-BR" sz="2000" b="1" dirty="0"/>
              <a:t>tekpixo.github.io</a:t>
            </a:r>
            <a:r>
              <a:rPr lang="pt-BR" sz="2000" dirty="0"/>
              <a:t>.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BFCCD05-FD67-41F2-8CB5-41F41D39A7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108" y="5133602"/>
            <a:ext cx="1115783" cy="500503"/>
          </a:xfrm>
          <a:prstGeom prst="rect">
            <a:avLst/>
          </a:prstGeom>
          <a:ln>
            <a:noFill/>
          </a:ln>
        </p:spPr>
      </p:pic>
      <p:pic>
        <p:nvPicPr>
          <p:cNvPr id="5" name="Picture 11">
            <a:extLst>
              <a:ext uri="{FF2B5EF4-FFF2-40B4-BE49-F238E27FC236}">
                <a16:creationId xmlns:a16="http://schemas.microsoft.com/office/drawing/2014/main" id="{5AC71D24-7ECC-41F9-B99B-60204AF787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44" y="4938607"/>
            <a:ext cx="1658141" cy="695498"/>
          </a:xfrm>
          <a:prstGeom prst="rect">
            <a:avLst/>
          </a:prstGeom>
        </p:spPr>
      </p:pic>
      <p:pic>
        <p:nvPicPr>
          <p:cNvPr id="6" name="Picture 13">
            <a:extLst>
              <a:ext uri="{FF2B5EF4-FFF2-40B4-BE49-F238E27FC236}">
                <a16:creationId xmlns:a16="http://schemas.microsoft.com/office/drawing/2014/main" id="{57E40E76-5A6D-4289-BB63-9DC1CC04A26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6355214" y="5203548"/>
            <a:ext cx="1614730" cy="43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1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93141" y="4527798"/>
            <a:ext cx="7946380" cy="1500187"/>
          </a:xfrm>
        </p:spPr>
        <p:txBody>
          <a:bodyPr>
            <a:normAutofit fontScale="25000" lnSpcReduction="20000"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Pct val="95000"/>
              <a:buFontTx/>
              <a:buNone/>
              <a:tabLst/>
              <a:defRPr/>
            </a:pPr>
            <a:r>
              <a:rPr kumimoji="0" lang="pt-BR" sz="11200" b="0" i="0" u="none" strike="noStrike" kern="1200" cap="small" spc="0" normalizeH="0" baseline="0" noProof="0" dirty="0">
                <a:ln>
                  <a:noFill/>
                </a:ln>
                <a:solidFill>
                  <a:srgbClr val="2D719A"/>
                </a:solidFill>
                <a:effectLst/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Lincoln M. Costa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Pct val="95000"/>
              <a:buFontTx/>
              <a:buNone/>
              <a:tabLst/>
              <a:defRPr/>
            </a:pPr>
            <a:r>
              <a:rPr kumimoji="0" lang="pt-BR" sz="6400" b="0" i="0" u="none" strike="noStrike" kern="1200" cap="small" spc="0" normalizeH="0" baseline="0" noProof="0" dirty="0">
                <a:ln>
                  <a:noFill/>
                </a:ln>
                <a:solidFill>
                  <a:srgbClr val="2D719A"/>
                </a:solidFill>
                <a:effectLst/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PESC/COPPE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Pct val="95000"/>
              <a:buFontTx/>
              <a:buNone/>
              <a:tabLst/>
              <a:defRPr/>
            </a:pPr>
            <a:r>
              <a:rPr kumimoji="0" lang="pt-BR" sz="6400" b="0" i="0" u="none" strike="noStrike" kern="1200" cap="small" spc="0" normalizeH="0" baseline="0" noProof="0" dirty="0">
                <a:ln>
                  <a:noFill/>
                </a:ln>
                <a:solidFill>
                  <a:srgbClr val="2D719A"/>
                </a:solidFill>
                <a:effectLst/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Universidade Federal do Rio de Janeiro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Pct val="95000"/>
              <a:buFontTx/>
              <a:buNone/>
              <a:tabLst/>
              <a:defRPr/>
            </a:pPr>
            <a:r>
              <a:rPr kumimoji="0" lang="pt-BR" sz="3200" b="0" i="0" u="none" strike="noStrike" kern="1200" cap="small" spc="0" normalizeH="0" baseline="0" noProof="0" dirty="0">
                <a:ln>
                  <a:noFill/>
                </a:ln>
                <a:solidFill>
                  <a:srgbClr val="2D719A"/>
                </a:solidFill>
                <a:effectLst/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hlinkClick r:id="rId2"/>
              </a:rPr>
              <a:t>costa@cos.ufrj.br</a:t>
            </a:r>
            <a:endParaRPr kumimoji="0" lang="pt-BR" sz="3200" b="0" i="0" u="none" strike="noStrike" kern="1200" cap="small" spc="0" normalizeH="0" baseline="0" noProof="0" dirty="0">
              <a:ln>
                <a:noFill/>
              </a:ln>
              <a:solidFill>
                <a:srgbClr val="2D719A"/>
              </a:solidFill>
              <a:effectLst/>
              <a:uLnTx/>
              <a:uFillTx/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Pct val="95000"/>
              <a:buFontTx/>
              <a:buNone/>
              <a:tabLst/>
              <a:defRPr/>
            </a:pPr>
            <a:r>
              <a:rPr kumimoji="0" lang="pt-BR" sz="3200" b="0" i="0" u="none" strike="noStrike" kern="1200" cap="small" spc="0" normalizeH="0" baseline="0" noProof="0" dirty="0">
                <a:ln>
                  <a:noFill/>
                </a:ln>
                <a:solidFill>
                  <a:srgbClr val="2D719A"/>
                </a:solidFill>
                <a:effectLst/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hlinkClick r:id="rId3"/>
              </a:rPr>
              <a:t>http://ludes.cos.ufrj.br</a:t>
            </a:r>
            <a:endParaRPr kumimoji="0" lang="pt-BR" sz="3200" b="0" i="0" u="none" strike="noStrike" kern="1200" cap="small" spc="0" normalizeH="0" baseline="0" noProof="0" dirty="0">
              <a:ln>
                <a:noFill/>
              </a:ln>
              <a:solidFill>
                <a:srgbClr val="2D719A"/>
              </a:solidFill>
              <a:effectLst/>
              <a:uLnTx/>
              <a:uFillTx/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Pct val="95000"/>
              <a:buFontTx/>
              <a:buNone/>
              <a:tabLst/>
              <a:defRPr/>
            </a:pPr>
            <a:r>
              <a:rPr kumimoji="0" lang="pt-BR" sz="3200" b="0" i="0" u="none" strike="noStrike" kern="1200" cap="small" spc="0" normalizeH="0" baseline="0" noProof="0" dirty="0">
                <a:ln>
                  <a:noFill/>
                </a:ln>
                <a:solidFill>
                  <a:srgbClr val="2D719A"/>
                </a:solidFill>
                <a:effectLst/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hlinkClick r:id="rId4" action="ppaction://hlinkfile"/>
              </a:rPr>
              <a:t>tekpixo.github.io</a:t>
            </a:r>
            <a:r>
              <a:rPr kumimoji="0" lang="pt-BR" sz="3200" b="0" i="0" u="none" strike="noStrike" kern="1200" cap="small" spc="0" normalizeH="0" baseline="0" noProof="0" dirty="0">
                <a:ln>
                  <a:noFill/>
                </a:ln>
                <a:solidFill>
                  <a:srgbClr val="2D719A"/>
                </a:solidFill>
                <a:effectLst/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</a:p>
          <a:p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LUDES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Lincoln Costa / costa@cos.ufrj.br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2AAB-E794-4AAE-96FF-3CDB8C5C9FC8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314318472"/>
      </p:ext>
    </p:extLst>
  </p:cSld>
  <p:clrMapOvr>
    <a:masterClrMapping/>
  </p:clrMapOvr>
</p:sld>
</file>

<file path=ppt/theme/theme1.xml><?xml version="1.0" encoding="utf-8"?>
<a:theme xmlns:a="http://schemas.openxmlformats.org/drawingml/2006/main" name="ApresentacaoLudesXexe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D719A"/>
        </a:solidFill>
      </a:spPr>
      <a:bodyPr rtlCol="0" anchor="ctr">
        <a:spAutoFit/>
      </a:bodyPr>
      <a:lstStyle>
        <a:defPPr algn="ctr">
          <a:defRPr sz="2400" b="1" dirty="0" smtClean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emplate Ludes.potx" id="{46A93FAF-1DBD-4E18-9B65-252654BA87DC}" vid="{3366FF25-CE61-4409-B912-537D68118A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Ludes</Template>
  <TotalTime>1062</TotalTime>
  <Words>183</Words>
  <Application>Microsoft Office PowerPoint</Application>
  <PresentationFormat>Apresentação na tela (4:3)</PresentationFormat>
  <Paragraphs>26</Paragraphs>
  <Slides>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Tahoma</vt:lpstr>
      <vt:lpstr>Wingdings</vt:lpstr>
      <vt:lpstr>ApresentacaoLudesXexeo</vt:lpstr>
      <vt:lpstr>Aplicação de Variantes para Desenvolvimento de Um Jogo Sério Sobre COVID-19: Estudo de Caso Xô Corona</vt:lpstr>
      <vt:lpstr>E aí!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Jogos ????</dc:title>
  <dc:creator>Geraldo Xexéo</dc:creator>
  <cp:lastModifiedBy>Lincoln Cst</cp:lastModifiedBy>
  <cp:revision>92</cp:revision>
  <dcterms:created xsi:type="dcterms:W3CDTF">2011-09-18T16:56:13Z</dcterms:created>
  <dcterms:modified xsi:type="dcterms:W3CDTF">2020-10-06T19:43:26Z</dcterms:modified>
</cp:coreProperties>
</file>