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81" r:id="rId2"/>
    <p:sldId id="283" r:id="rId3"/>
    <p:sldId id="282" r:id="rId4"/>
    <p:sldId id="288" r:id="rId5"/>
    <p:sldId id="291" r:id="rId6"/>
    <p:sldId id="290" r:id="rId7"/>
    <p:sldId id="284" r:id="rId8"/>
    <p:sldId id="285" r:id="rId9"/>
    <p:sldId id="286" r:id="rId10"/>
    <p:sldId id="28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85316" autoAdjust="0"/>
  </p:normalViewPr>
  <p:slideViewPr>
    <p:cSldViewPr>
      <p:cViewPr>
        <p:scale>
          <a:sx n="75" d="100"/>
          <a:sy n="75" d="100"/>
        </p:scale>
        <p:origin x="-7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505CEBA-2002-4EAC-A888-430EEAAE8ED0}" type="datetimeFigureOut">
              <a:rPr lang="zh-CN" altLang="en-US"/>
              <a:pPr>
                <a:defRPr/>
              </a:pPr>
              <a:t>2013-6-8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098513AD-D24A-49BC-AB39-9F34311CDE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0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446E90-2296-4D33-B457-0916D1CF16A3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>
              <a:defRPr/>
            </a:pPr>
            <a:fld id="{3E9A78E9-08CC-4D02-80AA-42D39730525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4E6F30-C718-4756-AF6A-34C171CE055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C6604-6B39-4AE8-9CF8-E2F618C9644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>
              <a:defRPr/>
            </a:pPr>
            <a:fld id="{A719273D-CA22-4B7F-AC49-AC930CA4F58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B6F365-5F29-4C27-819E-E34A9E4DE7B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B433D-A011-43F7-B116-0437CF795B5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pPr>
              <a:defRPr/>
            </a:pPr>
            <a:fld id="{FC143D30-7A90-4B4E-BAA4-3FF356B48D5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4F7AF-9D87-4396-A8F2-24E394AE4F4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62DC1D-D2F7-428F-8E81-9772923E50B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577EC-7B43-4F5C-9C71-B65E52F5D54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7957B-50A6-4339-A28A-030CA12A62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742F6ED-FFD6-4F91-9017-BF3202BEF16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429388" y="5572141"/>
            <a:ext cx="2428891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无忧</a:t>
            </a:r>
            <a:r>
              <a:rPr lang="en-US" altLang="zh-CN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整理发布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447800" y="4541838"/>
            <a:ext cx="4495800" cy="182562"/>
          </a:xfrm>
          <a:prstGeom prst="rect">
            <a:avLst/>
          </a:prstGeom>
          <a:solidFill>
            <a:srgbClr val="FFFF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371600" y="4495800"/>
            <a:ext cx="609600" cy="304800"/>
          </a:xfrm>
          <a:prstGeom prst="rect">
            <a:avLst/>
          </a:prstGeom>
          <a:solidFill>
            <a:srgbClr val="FEE15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133600" y="4495800"/>
            <a:ext cx="609600" cy="304800"/>
          </a:xfrm>
          <a:prstGeom prst="rect">
            <a:avLst/>
          </a:prstGeom>
          <a:solidFill>
            <a:srgbClr val="FEE15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895600" y="4495800"/>
            <a:ext cx="609600" cy="304800"/>
          </a:xfrm>
          <a:prstGeom prst="rect">
            <a:avLst/>
          </a:prstGeom>
          <a:solidFill>
            <a:srgbClr val="FEE15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657600" y="4495800"/>
            <a:ext cx="609600" cy="304800"/>
          </a:xfrm>
          <a:prstGeom prst="rect">
            <a:avLst/>
          </a:prstGeom>
          <a:solidFill>
            <a:srgbClr val="FEE15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4419600" y="4495800"/>
            <a:ext cx="609600" cy="304800"/>
          </a:xfrm>
          <a:prstGeom prst="rect">
            <a:avLst/>
          </a:prstGeom>
          <a:solidFill>
            <a:srgbClr val="FEE15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5181600" y="4495800"/>
            <a:ext cx="609600" cy="304800"/>
          </a:xfrm>
          <a:prstGeom prst="rect">
            <a:avLst/>
          </a:prstGeom>
          <a:solidFill>
            <a:srgbClr val="FEE15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990600" y="5334000"/>
            <a:ext cx="4724400" cy="6096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143000" y="4724400"/>
            <a:ext cx="5600700" cy="838200"/>
          </a:xfrm>
          <a:prstGeom prst="parallelogram">
            <a:avLst>
              <a:gd name="adj" fmla="val 2517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81100" y="4779579"/>
            <a:ext cx="556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altLang="zh-CN" sz="4000" b="1" i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Android Control PPT</a:t>
            </a:r>
            <a:endParaRPr lang="en-US" altLang="zh-CN" sz="4000" b="1" i="1" kern="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600200" y="5562600"/>
            <a:ext cx="723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zh-CN" kern="0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4400" y="4267200"/>
            <a:ext cx="4033284" cy="830997"/>
          </a:xfrm>
          <a:prstGeom prst="rect">
            <a:avLst/>
          </a:prstGeom>
        </p:spPr>
        <p:txBody>
          <a:bodyPr wrap="none">
            <a:spAutoFit/>
            <a:scene3d>
              <a:camera prst="perspectiveFront"/>
              <a:lightRig rig="flood" dir="t"/>
            </a:scene3d>
            <a:sp3d extrusionH="57150" contourW="12700" prstMaterial="clear">
              <a:bevelT w="38100" h="38100"/>
              <a:bevelB w="50800" h="38100" prst="riblet"/>
              <a:extrusionClr>
                <a:schemeClr val="bg1"/>
              </a:extrusionClr>
              <a:contourClr>
                <a:schemeClr val="tx1"/>
              </a:contourClr>
            </a:sp3d>
          </a:bodyPr>
          <a:lstStyle/>
          <a:p>
            <a:pPr>
              <a:defRPr/>
            </a:pPr>
            <a:r>
              <a:rPr lang="en-US" altLang="zh-CN" sz="4800" b="1" i="1" dirty="0" smtClean="0"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4800" b="1" i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81000" y="304800"/>
            <a:ext cx="2668231" cy="830997"/>
          </a:xfrm>
          <a:prstGeom prst="rect">
            <a:avLst/>
          </a:prstGeom>
        </p:spPr>
        <p:txBody>
          <a:bodyPr wrap="none">
            <a:spAutoFit/>
            <a:scene3d>
              <a:camera prst="perspectiveFront"/>
              <a:lightRig rig="flood" dir="t"/>
            </a:scene3d>
            <a:sp3d extrusionH="57150" contourW="12700" prstMaterial="clear">
              <a:bevelT w="38100" h="38100"/>
              <a:bevelB w="50800" h="38100" prst="riblet"/>
              <a:extrusionClr>
                <a:schemeClr val="bg1"/>
              </a:extrusionClr>
              <a:contourClr>
                <a:schemeClr val="tx1"/>
              </a:contourClr>
            </a:sp3d>
          </a:bodyPr>
          <a:lstStyle/>
          <a:p>
            <a:pPr>
              <a:defRPr/>
            </a:pPr>
            <a:r>
              <a:rPr lang="en-US" altLang="zh-CN" sz="4800" b="1" i="1" dirty="0" smtClean="0"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48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685800" y="1752600"/>
            <a:ext cx="51816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B764">
                  <a:gamma/>
                  <a:shade val="46275"/>
                  <a:invGamma/>
                </a:srgbClr>
              </a:gs>
              <a:gs pos="50000">
                <a:srgbClr val="EAB764"/>
              </a:gs>
              <a:gs pos="100000">
                <a:srgbClr val="EAB764">
                  <a:gamma/>
                  <a:shade val="46275"/>
                  <a:invGamma/>
                </a:srgbClr>
              </a:gs>
            </a:gsLst>
            <a:lin ang="5400000" scaled="1"/>
          </a:gradFill>
          <a:ln w="25400" algn="ctr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vl="0"/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1</a:t>
            </a: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 Design and methodology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85800" y="2514600"/>
            <a:ext cx="51816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vl="0"/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2</a:t>
            </a: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 Code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85800" y="3276600"/>
            <a:ext cx="51816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>
                  <a:gamma/>
                  <a:shade val="46275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5400000" scaled="1"/>
          </a:gradFill>
          <a:ln w="25400" algn="ctr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vl="0"/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</a:t>
            </a: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 Difficulty  &amp; Demonstration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85800" y="4038600"/>
            <a:ext cx="51816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D67E1">
                  <a:gamma/>
                  <a:shade val="46275"/>
                  <a:invGamma/>
                </a:srgbClr>
              </a:gs>
              <a:gs pos="50000">
                <a:srgbClr val="8D67E1"/>
              </a:gs>
              <a:gs pos="100000">
                <a:srgbClr val="8D67E1">
                  <a:gamma/>
                  <a:shade val="46275"/>
                  <a:invGamma/>
                </a:srgbClr>
              </a:gs>
            </a:gsLst>
            <a:lin ang="5400000" scaled="1"/>
          </a:gradFill>
          <a:ln w="25400" algn="ctr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4. Q &amp; 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85800" y="4800600"/>
            <a:ext cx="51816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5000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5400000" scaled="1"/>
          </a:gradFill>
          <a:ln w="25400" algn="ctr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5. Thank you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47800" y="152400"/>
            <a:ext cx="7548861" cy="830997"/>
          </a:xfrm>
          <a:prstGeom prst="rect">
            <a:avLst/>
          </a:prstGeom>
        </p:spPr>
        <p:txBody>
          <a:bodyPr wrap="none">
            <a:spAutoFit/>
            <a:scene3d>
              <a:camera prst="perspectiveFront"/>
              <a:lightRig rig="flood" dir="t"/>
            </a:scene3d>
            <a:sp3d extrusionH="57150" contourW="12700" prstMaterial="clear">
              <a:bevelT w="38100" h="38100"/>
              <a:bevelB w="50800" h="38100" prst="riblet"/>
              <a:extrusionClr>
                <a:schemeClr val="bg1"/>
              </a:extrusionClr>
              <a:contourClr>
                <a:schemeClr val="tx1"/>
              </a:contourClr>
            </a:sp3d>
          </a:bodyPr>
          <a:lstStyle/>
          <a:p>
            <a:pPr lvl="0"/>
            <a:r>
              <a:rPr lang="en-US" altLang="zh-CN" sz="4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Design and methodology</a:t>
            </a:r>
            <a:endParaRPr kumimoji="0" lang="en-US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7976" y="1464682"/>
            <a:ext cx="8991600" cy="493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宋体" pitchFamily="2" charset="-122"/>
              </a:rPr>
              <a:t>At first, we saw Nokia phone demo </a:t>
            </a:r>
            <a:r>
              <a:rPr lang="en-US" altLang="zh-CN" sz="2800" b="1" kern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宋体" pitchFamily="2" charset="-122"/>
              </a:rPr>
              <a:t>a picture and </a:t>
            </a:r>
            <a:r>
              <a:rPr lang="en-US" altLang="zh-CN" sz="28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宋体" pitchFamily="2" charset="-122"/>
              </a:rPr>
              <a:t>PC demo the same picture.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宋体" pitchFamily="2" charset="-122"/>
              </a:rPr>
              <a:t>Then we wanted </a:t>
            </a:r>
            <a:r>
              <a:rPr lang="en-US" altLang="zh-CN" sz="2800" b="1" kern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宋体" pitchFamily="2" charset="-122"/>
              </a:rPr>
              <a:t>to make a tools as Remote </a:t>
            </a:r>
            <a:r>
              <a:rPr lang="en-US" altLang="zh-CN" sz="28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宋体" pitchFamily="2" charset="-122"/>
              </a:rPr>
              <a:t>Desktop.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宋体" pitchFamily="2" charset="-122"/>
              </a:rPr>
              <a:t>Later we found PPT controller.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zh-CN" sz="2800" b="1" kern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宋体" pitchFamily="2" charset="-122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334000" y="3932741"/>
            <a:ext cx="3124200" cy="926016"/>
          </a:xfrm>
          <a:prstGeom prst="wedgeRectCallout">
            <a:avLst>
              <a:gd name="adj1" fmla="val 32569"/>
              <a:gd name="adj2" fmla="val 836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19725" y="4067291"/>
            <a:ext cx="295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 smtClean="0">
                <a:ea typeface="宋体" pitchFamily="2" charset="-122"/>
              </a:rPr>
              <a:t>How about Smart Phone control PPT?</a:t>
            </a:r>
            <a:endParaRPr lang="en-US" altLang="zh-CN" sz="1400" i="1" dirty="0">
              <a:ea typeface="宋体" pitchFamily="2" charset="-122"/>
            </a:endParaRPr>
          </a:p>
        </p:txBody>
      </p:sp>
      <p:pic>
        <p:nvPicPr>
          <p:cNvPr id="8" name="Picture 2" descr="E:\pic\图标\太阳系行星恶搞PNG图标\太阳系行星恶搞PNG图标\uran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4102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C:\Documents and Settings\Administrator\Application Data\Tencent\Users\326684793\QQ\WinTemp\RichOle\[E`CZE}Y]BB[WAU_1H)`7`V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58116"/>
            <a:ext cx="36671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 animBg="1"/>
      <p:bldP spid="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homer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7" name="Picture 1" descr="C:\Documents and Settings\Administrator\Application Data\Tencent\Users\326684793\QQ\WinTemp\RichOle\C89()CAUXAYWSN_7)K_7FR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94" y="1981200"/>
            <a:ext cx="22383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8" name="Picture 2" descr="C:\Documents and Settings\Administrator\Application Data\Tencent\Users\326684793\QQ\WinTemp\RichOle\]Z4J%`@E%ZNLRQ9V{$EKGA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524" y="1828800"/>
            <a:ext cx="4114800" cy="361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60604" y="457200"/>
            <a:ext cx="3724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UI Design</a:t>
            </a:r>
            <a:endParaRPr lang="zh-CN" altLang="en-US" sz="5400" b="1" cap="all" spc="0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396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" descr="C:\Documents and Settings\Administrator\Application Data\Tencent\Users\326684793\QQ\WinTemp\RichOle\ZLN07~RLAD5QHYOV@1CSGW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12" y="2438400"/>
            <a:ext cx="553402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389964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 Server and Client, then communicate between Android Device and PC Server.</a:t>
            </a:r>
          </a:p>
        </p:txBody>
      </p:sp>
      <p:sp>
        <p:nvSpPr>
          <p:cNvPr id="3" name="矩形 2"/>
          <p:cNvSpPr/>
          <p:nvPr/>
        </p:nvSpPr>
        <p:spPr>
          <a:xfrm>
            <a:off x="381000" y="164404"/>
            <a:ext cx="7379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Server and client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829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 点击图片或使用键盘← →翻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4227573"/>
            <a:ext cx="3862081" cy="241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25146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This part we used Java Robot to draw in PPT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8916" name="Picture 4" descr=" 点击图片或使用键盘← →翻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27573"/>
            <a:ext cx="3841750" cy="239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33400" y="609600"/>
            <a:ext cx="74174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Java Robot Controller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1941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39000" y="5867399"/>
            <a:ext cx="1725152" cy="830997"/>
          </a:xfrm>
          <a:prstGeom prst="rect">
            <a:avLst/>
          </a:prstGeom>
        </p:spPr>
        <p:txBody>
          <a:bodyPr wrap="none">
            <a:spAutoFit/>
            <a:scene3d>
              <a:camera prst="perspectiveFront"/>
              <a:lightRig rig="flood" dir="t"/>
            </a:scene3d>
            <a:sp3d extrusionH="57150" contourW="12700" prstMaterial="clear">
              <a:bevelT w="38100" h="38100"/>
              <a:bevelB w="50800" h="38100" prst="riblet"/>
              <a:extrusionClr>
                <a:schemeClr val="bg1"/>
              </a:extrusionClr>
              <a:contourClr>
                <a:schemeClr val="tx1"/>
              </a:contourClr>
            </a:sp3d>
          </a:bodyPr>
          <a:lstStyle/>
          <a:p>
            <a:pPr>
              <a:defRPr/>
            </a:pPr>
            <a:r>
              <a:rPr lang="en-US" altLang="zh-CN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Code</a:t>
            </a:r>
            <a:endParaRPr lang="zh-CN" altLang="en-US" sz="4800" b="1" i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7" name="Picture 3" descr="E:\pic\创意\数码模型图片素材(27)\网络印象图片素材(167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1676400"/>
            <a:ext cx="35750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C:\Documents and Settings\Administrator\Application Data\Tencent\Users\326684793\QQ\WinTemp\RichOle\JQ3P[X6N[N)XSJ@41}XF2(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01800"/>
            <a:ext cx="378081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3400" y="1143000"/>
            <a:ext cx="8127546" cy="2185214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flood" dir="t"/>
            </a:scene3d>
            <a:sp3d extrusionH="57150" contourW="12700" prstMaterial="clear">
              <a:bevelT w="38100" h="38100"/>
              <a:bevelB w="50800" h="38100" prst="riblet"/>
              <a:extrusionClr>
                <a:schemeClr val="bg1"/>
              </a:extrusionClr>
              <a:contourClr>
                <a:schemeClr val="tx1"/>
              </a:contourClr>
            </a:sp3d>
          </a:bodyPr>
          <a:lstStyle/>
          <a:p>
            <a:pPr lvl="0"/>
            <a:r>
              <a:rPr lang="en-US" altLang="zh-CN" sz="4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Difficulty  &amp; Demonstration</a:t>
            </a:r>
          </a:p>
          <a:p>
            <a:pPr lvl="0"/>
            <a:endParaRPr kumimoji="0" lang="en-US" altLang="zh-CN" sz="4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457200" lvl="0" indent="-457200">
              <a:buAutoNum type="arabicPeriod"/>
            </a:pPr>
            <a:r>
              <a:rPr lang="en-US" altLang="zh-CN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Network Optimization</a:t>
            </a:r>
          </a:p>
          <a:p>
            <a:pPr marL="457200" lvl="0" indent="-457200">
              <a:buAutoNum type="arabicPeriod"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Controller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0014" y="990600"/>
            <a:ext cx="2082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Q &amp; a</a:t>
            </a:r>
            <a:endParaRPr lang="zh-CN" altLang="en-US" sz="5400" b="1" cap="all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513</TotalTime>
  <Words>115</Words>
  <Application>Microsoft Office PowerPoint</Application>
  <PresentationFormat>全屏显示(4:3)</PresentationFormat>
  <Paragraphs>25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Calibri</vt:lpstr>
      <vt:lpstr>宋体</vt:lpstr>
      <vt:lpstr>微软雅黑</vt:lpstr>
      <vt:lpstr>华文彩云</vt:lpstr>
      <vt:lpstr>跋涉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eclipsed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Globe</dc:title>
  <dc:creator>eclipse</dc:creator>
  <cp:lastModifiedBy>微软用户</cp:lastModifiedBy>
  <cp:revision>100</cp:revision>
  <dcterms:created xsi:type="dcterms:W3CDTF">2004-04-16T15:19:17Z</dcterms:created>
  <dcterms:modified xsi:type="dcterms:W3CDTF">2013-06-08T08:24:06Z</dcterms:modified>
</cp:coreProperties>
</file>