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1C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8"/>
  </p:normalViewPr>
  <p:slideViewPr>
    <p:cSldViewPr snapToGrid="0" snapToObjects="1" showGuides="1">
      <p:cViewPr varScale="1">
        <p:scale>
          <a:sx n="153" d="100"/>
          <a:sy n="15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09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47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78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9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34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4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3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54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9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8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700C-CB73-DF44-8431-433923FD8B9B}" type="datetimeFigureOut">
              <a:rPr kumimoji="1" lang="ko-KR" altLang="en-US" smtClean="0"/>
              <a:t>2016. 1. 12.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581E-728F-834D-9B68-30FB39C3B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" y="678312"/>
            <a:ext cx="1426547" cy="14265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" y="2697615"/>
            <a:ext cx="1426547" cy="1426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" y="4954100"/>
            <a:ext cx="1426547" cy="14265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1" y="441130"/>
            <a:ext cx="1426547" cy="14265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12" y="731932"/>
            <a:ext cx="844942" cy="8449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0" y="4954100"/>
            <a:ext cx="1426547" cy="14265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0" y="2697615"/>
            <a:ext cx="1426547" cy="1426547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1835"/>
            <a:ext cx="11430000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3" y="1989040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3" y="2696507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88510"/>
            <a:ext cx="140400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24" y="1917155"/>
            <a:ext cx="1426547" cy="1426547"/>
          </a:xfrm>
          <a:prstGeom prst="rect">
            <a:avLst/>
          </a:prstGeom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92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40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4631560" y="1605160"/>
            <a:ext cx="2911264" cy="1433347"/>
            <a:chOff x="4507103" y="1995653"/>
            <a:chExt cx="2911264" cy="1433347"/>
          </a:xfrm>
        </p:grpSpPr>
        <p:sp>
          <p:nvSpPr>
            <p:cNvPr id="3" name="TextBox 2"/>
            <p:cNvSpPr txBox="1"/>
            <p:nvPr/>
          </p:nvSpPr>
          <p:spPr>
            <a:xfrm>
              <a:off x="5037587" y="2413337"/>
              <a:ext cx="23807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anum Gothic ExtraBold" charset="-127"/>
                  <a:ea typeface="Nanum Gothic ExtraBold" charset="-127"/>
                  <a:cs typeface="Nanum Gothic ExtraBold" charset="-127"/>
                </a:rPr>
                <a:t>CONY</a:t>
              </a:r>
              <a:endParaRPr kumimoji="1" lang="ko-KR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 Gothic ExtraBold" charset="-127"/>
                <a:ea typeface="Nanum Gothic ExtraBold" charset="-127"/>
                <a:cs typeface="Nanum Gothic ExtraBold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07103" y="1995653"/>
              <a:ext cx="123783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6000" b="1">
                  <a:ln w="0"/>
                  <a:solidFill>
                    <a:srgbClr val="01C3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anum Gothic ExtraBold" charset="-127"/>
                  <a:ea typeface="Nanum Gothic ExtraBold" charset="-127"/>
                  <a:cs typeface="Nanum Gothic ExtraBold" charset="-127"/>
                </a:rPr>
                <a:t>DJ </a:t>
              </a:r>
              <a:endParaRPr lang="ko-KR" altLang="en-US" sz="6000" dirty="0">
                <a:solidFill>
                  <a:srgbClr val="01C300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09633" y="5219600"/>
            <a:ext cx="3703218" cy="895546"/>
            <a:chOff x="4509633" y="4996454"/>
            <a:chExt cx="3703218" cy="89554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509633" y="4996454"/>
              <a:ext cx="3703218" cy="89554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18618" y="5090284"/>
              <a:ext cx="34852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4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anum Gothic ExtraBold" charset="-127"/>
                  <a:ea typeface="Nanum Gothic ExtraBold" charset="-127"/>
                  <a:cs typeface="Nanum Gothic ExtraBold" charset="-127"/>
                </a:rPr>
                <a:t>Drop the beat</a:t>
              </a:r>
              <a:endParaRPr kumimoji="1" lang="ko-KR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 Gothic ExtraBold" charset="-127"/>
                <a:ea typeface="Nanum Gothic ExtraBold" charset="-127"/>
                <a:cs typeface="Nanum Gothic ExtraBold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09633" y="4058554"/>
            <a:ext cx="3703218" cy="895546"/>
            <a:chOff x="4509633" y="4996454"/>
            <a:chExt cx="3703218" cy="89554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509633" y="4996454"/>
              <a:ext cx="3703218" cy="895546"/>
            </a:xfrm>
            <a:prstGeom prst="roundRect">
              <a:avLst/>
            </a:prstGeom>
            <a:solidFill>
              <a:srgbClr val="01C3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18618" y="5090284"/>
              <a:ext cx="34852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4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anum Gothic ExtraBold" charset="-127"/>
                  <a:ea typeface="Nanum Gothic ExtraBold" charset="-127"/>
                  <a:cs typeface="Nanum Gothic ExtraBold" charset="-127"/>
                </a:rPr>
                <a:t>Drop the beat</a:t>
              </a:r>
              <a:endParaRPr kumimoji="1" lang="ko-KR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 Gothic ExtraBold" charset="-127"/>
                <a:ea typeface="Nanum Gothic ExtraBold" charset="-127"/>
                <a:cs typeface="Nanum Gothic ExtraBold" charset="-127"/>
              </a:endParaRPr>
            </a:p>
          </p:txBody>
        </p:sp>
      </p:grpSp>
      <p:pic>
        <p:nvPicPr>
          <p:cNvPr id="27" name="그림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4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96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8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770586" y="2543238"/>
            <a:ext cx="48013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 Gothic ExtraBold" charset="-127"/>
                <a:ea typeface="Nanum Gothic ExtraBold" charset="-127"/>
                <a:cs typeface="Nanum Gothic ExtraBold" charset="-127"/>
              </a:rPr>
              <a:t>GAME OVER</a:t>
            </a:r>
          </a:p>
          <a:p>
            <a:pPr algn="ctr"/>
            <a:r>
              <a:rPr kumimoji="1" lang="en-US" altLang="ko-KR" sz="32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 Gothic ExtraBold" charset="-127"/>
                <a:ea typeface="Nanum Gothic ExtraBold" charset="-127"/>
                <a:cs typeface="Nanum Gothic ExtraBold" charset="-127"/>
              </a:rPr>
              <a:t>Please restart game</a:t>
            </a:r>
            <a:endParaRPr kumimoji="1" lang="ko-KR" altLang="en-US" sz="3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" y="678312"/>
            <a:ext cx="1426547" cy="14265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" y="2697615"/>
            <a:ext cx="1426547" cy="14265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" y="4954100"/>
            <a:ext cx="1426547" cy="14265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1" y="441130"/>
            <a:ext cx="1426547" cy="14265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12" y="731932"/>
            <a:ext cx="844942" cy="8449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0" y="4954100"/>
            <a:ext cx="1426547" cy="14265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10" y="2697615"/>
            <a:ext cx="1426547" cy="14265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99857" y="276804"/>
            <a:ext cx="3592286" cy="667660"/>
          </a:xfrm>
          <a:prstGeom prst="rect">
            <a:avLst/>
          </a:prstGeom>
          <a:solidFill>
            <a:srgbClr val="00206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score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99857" y="5875172"/>
            <a:ext cx="3592286" cy="667660"/>
          </a:xfrm>
          <a:prstGeom prst="rect">
            <a:avLst/>
          </a:prstGeom>
          <a:solidFill>
            <a:srgbClr val="00206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Instruments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99857" y="3077058"/>
            <a:ext cx="3592286" cy="667660"/>
          </a:xfrm>
          <a:prstGeom prst="rect">
            <a:avLst/>
          </a:prstGeom>
          <a:solidFill>
            <a:srgbClr val="00206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Good</a:t>
            </a:r>
            <a:endParaRPr kumimoji="1" lang="ko-KR" altLang="en-US" dirty="0"/>
          </a:p>
        </p:txBody>
      </p:sp>
      <p:pic>
        <p:nvPicPr>
          <p:cNvPr id="18" name="그림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1835"/>
            <a:ext cx="11430000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3" y="1989040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3" y="2696507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88510"/>
            <a:ext cx="140400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24" y="1917155"/>
            <a:ext cx="1426547" cy="1426547"/>
          </a:xfrm>
          <a:prstGeom prst="rect">
            <a:avLst/>
          </a:prstGeom>
        </p:spPr>
      </p:pic>
      <p:pic>
        <p:nvPicPr>
          <p:cNvPr id="23" name="그림 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26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74" y="1063392"/>
            <a:ext cx="1426548" cy="68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81000" y="-1835"/>
            <a:ext cx="11430000" cy="6859835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0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16</Words>
  <Application>Microsoft Macintosh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Nanum Gothic ExtraBold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Lincoln Jeong</dc:creator>
  <cp:lastModifiedBy>Lincoln Jeong</cp:lastModifiedBy>
  <cp:revision>31</cp:revision>
  <dcterms:created xsi:type="dcterms:W3CDTF">2015-12-22T10:33:26Z</dcterms:created>
  <dcterms:modified xsi:type="dcterms:W3CDTF">2016-01-12T08:11:52Z</dcterms:modified>
</cp:coreProperties>
</file>