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59" r:id="rId4"/>
    <p:sldId id="265" r:id="rId5"/>
    <p:sldId id="266" r:id="rId6"/>
    <p:sldId id="267" r:id="rId7"/>
    <p:sldId id="262" r:id="rId8"/>
    <p:sldId id="273" r:id="rId9"/>
    <p:sldId id="274" r:id="rId10"/>
    <p:sldId id="275" r:id="rId11"/>
    <p:sldId id="268" r:id="rId12"/>
    <p:sldId id="269" r:id="rId13"/>
    <p:sldId id="270" r:id="rId14"/>
    <p:sldId id="271" r:id="rId15"/>
    <p:sldId id="272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1" r:id="rId26"/>
    <p:sldId id="263" r:id="rId27"/>
    <p:sldId id="260" r:id="rId28"/>
    <p:sldId id="257" r:id="rId29"/>
    <p:sldId id="258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05"/>
    <p:restoredTop sz="86449"/>
  </p:normalViewPr>
  <p:slideViewPr>
    <p:cSldViewPr snapToGrid="0" snapToObjects="1">
      <p:cViewPr varScale="1">
        <p:scale>
          <a:sx n="72" d="100"/>
          <a:sy n="72" d="100"/>
        </p:scale>
        <p:origin x="224" y="85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F6F50-3811-E548-BF5F-3E28C410BC66}" type="datetimeFigureOut">
              <a:rPr kumimoji="1" lang="ko-KR" altLang="en-US" smtClean="0"/>
              <a:t>2023. 1. 2.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E33D4-D78D-224E-98FF-3E523EB56C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54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7E08-3250-9441-9A17-1E71B6531E5F}" type="datetimeFigureOut">
              <a:rPr kumimoji="1" lang="ko-KR" altLang="en-US" smtClean="0"/>
              <a:t>2023. 1. 2.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565B-4AD0-1444-991D-7EF3F2C538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8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7E08-3250-9441-9A17-1E71B6531E5F}" type="datetimeFigureOut">
              <a:rPr kumimoji="1" lang="ko-KR" altLang="en-US" smtClean="0"/>
              <a:t>2023. 1. 2.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565B-4AD0-1444-991D-7EF3F2C538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051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7E08-3250-9441-9A17-1E71B6531E5F}" type="datetimeFigureOut">
              <a:rPr kumimoji="1" lang="ko-KR" altLang="en-US" smtClean="0"/>
              <a:t>2023. 1. 2.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565B-4AD0-1444-991D-7EF3F2C538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62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7E08-3250-9441-9A17-1E71B6531E5F}" type="datetimeFigureOut">
              <a:rPr kumimoji="1" lang="ko-KR" altLang="en-US" smtClean="0"/>
              <a:t>2023. 1. 2.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565B-4AD0-1444-991D-7EF3F2C538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875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7E08-3250-9441-9A17-1E71B6531E5F}" type="datetimeFigureOut">
              <a:rPr kumimoji="1" lang="ko-KR" altLang="en-US" smtClean="0"/>
              <a:t>2023. 1. 2.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565B-4AD0-1444-991D-7EF3F2C538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94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7E08-3250-9441-9A17-1E71B6531E5F}" type="datetimeFigureOut">
              <a:rPr kumimoji="1" lang="ko-KR" altLang="en-US" smtClean="0"/>
              <a:t>2023. 1. 2.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565B-4AD0-1444-991D-7EF3F2C538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06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7E08-3250-9441-9A17-1E71B6531E5F}" type="datetimeFigureOut">
              <a:rPr kumimoji="1" lang="ko-KR" altLang="en-US" smtClean="0"/>
              <a:t>2023. 1. 2.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565B-4AD0-1444-991D-7EF3F2C538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99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7E08-3250-9441-9A17-1E71B6531E5F}" type="datetimeFigureOut">
              <a:rPr kumimoji="1" lang="ko-KR" altLang="en-US" smtClean="0"/>
              <a:t>2023. 1. 2.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565B-4AD0-1444-991D-7EF3F2C538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088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7E08-3250-9441-9A17-1E71B6531E5F}" type="datetimeFigureOut">
              <a:rPr kumimoji="1" lang="ko-KR" altLang="en-US" smtClean="0"/>
              <a:t>2023. 1. 2.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565B-4AD0-1444-991D-7EF3F2C538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19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7E08-3250-9441-9A17-1E71B6531E5F}" type="datetimeFigureOut">
              <a:rPr kumimoji="1" lang="ko-KR" altLang="en-US" smtClean="0"/>
              <a:t>2023. 1. 2.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565B-4AD0-1444-991D-7EF3F2C538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64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7E08-3250-9441-9A17-1E71B6531E5F}" type="datetimeFigureOut">
              <a:rPr kumimoji="1" lang="ko-KR" altLang="en-US" smtClean="0"/>
              <a:t>2023. 1. 2.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565B-4AD0-1444-991D-7EF3F2C538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44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7E08-3250-9441-9A17-1E71B6531E5F}" type="datetimeFigureOut">
              <a:rPr kumimoji="1" lang="ko-KR" altLang="en-US" smtClean="0"/>
              <a:t>2023. 1. 2.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565B-4AD0-1444-991D-7EF3F2C538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189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RGOj5yH7ev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youtube.com/watch?v=RGOj5yH7evk&amp;t=714s" TargetMode="External"/><Relationship Id="rId20" Type="http://schemas.openxmlformats.org/officeDocument/2006/relationships/hyperlink" Target="https://www.youtube.com/watch?v=RGOj5yH7evk&amp;t=1900s" TargetMode="External"/><Relationship Id="rId21" Type="http://schemas.openxmlformats.org/officeDocument/2006/relationships/hyperlink" Target="https://www.youtube.com/watch?v=RGOj5yH7evk&amp;t=1962s" TargetMode="External"/><Relationship Id="rId22" Type="http://schemas.openxmlformats.org/officeDocument/2006/relationships/hyperlink" Target="https://www.youtube.com/watch?v=RGOj5yH7evk&amp;t=3390s" TargetMode="External"/><Relationship Id="rId23" Type="http://schemas.openxmlformats.org/officeDocument/2006/relationships/hyperlink" Target="https://www.youtube.com/watch?v=RGOj5yH7evk&amp;t=3710s" TargetMode="External"/><Relationship Id="rId24" Type="http://schemas.openxmlformats.org/officeDocument/2006/relationships/hyperlink" Target="https://www.youtube.com/watch?v=RGOj5yH7evk&amp;t=4075s" TargetMode="External"/><Relationship Id="rId10" Type="http://schemas.openxmlformats.org/officeDocument/2006/relationships/hyperlink" Target="https://www.youtube.com/watch?v=RGOj5yH7evk&amp;t=768s" TargetMode="External"/><Relationship Id="rId11" Type="http://schemas.openxmlformats.org/officeDocument/2006/relationships/hyperlink" Target="https://www.youtube.com/watch?v=RGOj5yH7evk&amp;t=810s" TargetMode="External"/><Relationship Id="rId12" Type="http://schemas.openxmlformats.org/officeDocument/2006/relationships/hyperlink" Target="https://www.youtube.com/watch?v=RGOj5yH7evk&amp;t=870s" TargetMode="External"/><Relationship Id="rId13" Type="http://schemas.openxmlformats.org/officeDocument/2006/relationships/hyperlink" Target="https://www.youtube.com/watch?v=RGOj5yH7evk&amp;t=1050s" TargetMode="External"/><Relationship Id="rId14" Type="http://schemas.openxmlformats.org/officeDocument/2006/relationships/hyperlink" Target="https://www.youtube.com/watch?v=RGOj5yH7evk&amp;t=1095s" TargetMode="External"/><Relationship Id="rId15" Type="http://schemas.openxmlformats.org/officeDocument/2006/relationships/hyperlink" Target="https://www.youtube.com/watch?v=RGOj5yH7evk&amp;t=1155s" TargetMode="External"/><Relationship Id="rId16" Type="http://schemas.openxmlformats.org/officeDocument/2006/relationships/hyperlink" Target="https://www.youtube.com/watch?v=RGOj5yH7evk&amp;t=1220s" TargetMode="External"/><Relationship Id="rId17" Type="http://schemas.openxmlformats.org/officeDocument/2006/relationships/hyperlink" Target="https://www.youtube.com/watch?v=RGOj5yH7evk&amp;t=1230s" TargetMode="External"/><Relationship Id="rId18" Type="http://schemas.openxmlformats.org/officeDocument/2006/relationships/hyperlink" Target="https://www.youtube.com/watch?v=RGOj5yH7evk&amp;t=1525s" TargetMode="External"/><Relationship Id="rId19" Type="http://schemas.openxmlformats.org/officeDocument/2006/relationships/hyperlink" Target="https://www.youtube.com/watch?v=RGOj5yH7evk&amp;t=1821s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youtube.com/watch?v=RGOj5yH7evk&amp;t=0s" TargetMode="External"/><Relationship Id="rId3" Type="http://schemas.openxmlformats.org/officeDocument/2006/relationships/hyperlink" Target="https://www.youtube.com/watch?v=RGOj5yH7evk&amp;t=70s" TargetMode="External"/><Relationship Id="rId4" Type="http://schemas.openxmlformats.org/officeDocument/2006/relationships/hyperlink" Target="https://www.youtube.com/watch?v=RGOj5yH7evk&amp;t=90s" TargetMode="External"/><Relationship Id="rId5" Type="http://schemas.openxmlformats.org/officeDocument/2006/relationships/hyperlink" Target="https://www.youtube.com/watch?v=RGOj5yH7evk&amp;t=130s" TargetMode="External"/><Relationship Id="rId6" Type="http://schemas.openxmlformats.org/officeDocument/2006/relationships/hyperlink" Target="https://www.youtube.com/watch?v=RGOj5yH7evk&amp;t=320s" TargetMode="External"/><Relationship Id="rId7" Type="http://schemas.openxmlformats.org/officeDocument/2006/relationships/hyperlink" Target="https://www.youtube.com/watch?v=RGOj5yH7evk&amp;t=425s" TargetMode="External"/><Relationship Id="rId8" Type="http://schemas.openxmlformats.org/officeDocument/2006/relationships/hyperlink" Target="https://www.youtube.com/watch?v=RGOj5yH7evk&amp;t=692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Intro2Github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Jan. 1</a:t>
            </a:r>
            <a:r>
              <a:rPr kumimoji="1" lang="en-US" altLang="ko-KR" baseline="30000" dirty="0" smtClean="0"/>
              <a:t>st</a:t>
            </a:r>
            <a:r>
              <a:rPr kumimoji="1" lang="en-US" altLang="ko-KR" dirty="0" smtClean="0"/>
              <a:t>, 2023</a:t>
            </a:r>
          </a:p>
          <a:p>
            <a:endParaRPr kumimoji="1" lang="en-US" altLang="ko-KR" dirty="0"/>
          </a:p>
          <a:p>
            <a:r>
              <a:rPr kumimoji="1" lang="en-US" altLang="ko-KR" dirty="0" err="1" smtClean="0"/>
              <a:t>HNLee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9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Workflow</a:t>
            </a:r>
            <a:endParaRPr kumimoji="1"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013" y="365125"/>
            <a:ext cx="5118094" cy="594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Follow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Make a project at </a:t>
            </a:r>
            <a:r>
              <a:rPr kumimoji="1" lang="en-US" altLang="ko-KR" dirty="0" err="1" smtClean="0"/>
              <a:t>github</a:t>
            </a:r>
            <a:endParaRPr kumimoji="1" lang="en-US" altLang="ko-KR" dirty="0" smtClean="0"/>
          </a:p>
          <a:p>
            <a:r>
              <a:rPr kumimoji="1" lang="en-US" altLang="ko-KR" dirty="0" smtClean="0"/>
              <a:t>Open </a:t>
            </a:r>
            <a:r>
              <a:rPr kumimoji="1" lang="en-US" altLang="ko-KR" dirty="0" smtClean="0"/>
              <a:t>the </a:t>
            </a:r>
            <a:r>
              <a:rPr kumimoji="1" lang="en-US" altLang="ko-KR" dirty="0" smtClean="0"/>
              <a:t>VS</a:t>
            </a:r>
            <a:r>
              <a:rPr kumimoji="1" lang="en-US" altLang="ko-KR" dirty="0" smtClean="0"/>
              <a:t> </a:t>
            </a:r>
            <a:r>
              <a:rPr kumimoji="1" lang="en-US" altLang="ko-KR" dirty="0" smtClean="0"/>
              <a:t>code</a:t>
            </a:r>
          </a:p>
          <a:p>
            <a:pPr lvl="1"/>
            <a:r>
              <a:rPr kumimoji="1" lang="en-US" altLang="ko-KR" dirty="0" smtClean="0"/>
              <a:t>Open</a:t>
            </a:r>
          </a:p>
          <a:p>
            <a:pPr lvl="1"/>
            <a:r>
              <a:rPr kumimoji="1" lang="en-US" altLang="ko-KR" dirty="0" smtClean="0"/>
              <a:t>Go to Terminal (ls –la show all files)</a:t>
            </a:r>
          </a:p>
          <a:p>
            <a:pPr lvl="1"/>
            <a:r>
              <a:rPr kumimoji="1" lang="en-US" altLang="ko-KR" dirty="0" smtClean="0"/>
              <a:t>Download the project</a:t>
            </a:r>
          </a:p>
          <a:p>
            <a:pPr lvl="1"/>
            <a:r>
              <a:rPr kumimoji="1" lang="en-US" altLang="ko-KR" dirty="0" smtClean="0"/>
              <a:t>Locally </a:t>
            </a:r>
            <a:r>
              <a:rPr kumimoji="1" lang="en-US" altLang="ko-KR" dirty="0"/>
              <a:t>c</a:t>
            </a:r>
            <a:r>
              <a:rPr kumimoji="1" lang="en-US" altLang="ko-KR" dirty="0" smtClean="0"/>
              <a:t>reate </a:t>
            </a:r>
            <a:r>
              <a:rPr kumimoji="1" lang="en-US" altLang="ko-KR" dirty="0" err="1" smtClean="0"/>
              <a:t>index.html</a:t>
            </a:r>
            <a:r>
              <a:rPr kumimoji="1" lang="en-US" altLang="ko-KR" dirty="0" smtClean="0"/>
              <a:t> (hello world)</a:t>
            </a:r>
          </a:p>
          <a:p>
            <a:pPr lvl="1"/>
            <a:r>
              <a:rPr kumimoji="1" lang="en-US" altLang="ko-KR" dirty="0" smtClean="0"/>
              <a:t>“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status” shows all activities thus far. </a:t>
            </a:r>
          </a:p>
          <a:p>
            <a:pPr lvl="1"/>
            <a:r>
              <a:rPr kumimoji="1" lang="en-US" altLang="ko-KR" dirty="0" smtClean="0"/>
              <a:t>“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add .” track all files or “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add </a:t>
            </a:r>
            <a:r>
              <a:rPr kumimoji="1" lang="en-US" altLang="ko-KR" dirty="0" err="1" smtClean="0"/>
              <a:t>index.html</a:t>
            </a:r>
            <a:r>
              <a:rPr kumimoji="1" lang="en-US" altLang="ko-KR" dirty="0" smtClean="0"/>
              <a:t>”</a:t>
            </a:r>
          </a:p>
          <a:p>
            <a:pPr lvl="1"/>
            <a:r>
              <a:rPr kumimoji="1" lang="en-US" altLang="ko-KR" dirty="0" smtClean="0"/>
              <a:t>“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commit –m “Added </a:t>
            </a:r>
            <a:r>
              <a:rPr kumimoji="1" lang="en-US" altLang="ko-KR" dirty="0" err="1" smtClean="0"/>
              <a:t>index.html</a:t>
            </a:r>
            <a:r>
              <a:rPr kumimoji="1" lang="en-US" altLang="ko-KR" dirty="0" smtClean="0"/>
              <a:t>” –m “some description”</a:t>
            </a:r>
          </a:p>
          <a:p>
            <a:pPr lvl="1"/>
            <a:r>
              <a:rPr kumimoji="1" lang="en-US" altLang="ko-KR" dirty="0" smtClean="0"/>
              <a:t>“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push”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branching</a:t>
            </a:r>
            <a:endParaRPr kumimoji="1"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051844"/>
            <a:ext cx="6324600" cy="3898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699" y="1950244"/>
            <a:ext cx="8076905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Hot fix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300" y="1854994"/>
            <a:ext cx="71374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Let’s do it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branch</a:t>
            </a:r>
          </a:p>
          <a:p>
            <a:r>
              <a:rPr kumimoji="1" lang="en-US" altLang="ko-KR" dirty="0" smtClean="0"/>
              <a:t>Letter q to get out</a:t>
            </a:r>
          </a:p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checkout –b feature-11 (ticket number </a:t>
            </a:r>
            <a:r>
              <a:rPr kumimoji="1" lang="en-US" altLang="ko-KR" dirty="0" smtClean="0"/>
              <a:t>or</a:t>
            </a:r>
            <a:r>
              <a:rPr kumimoji="1" lang="en-US" altLang="ko-KR" dirty="0" smtClean="0"/>
              <a:t> </a:t>
            </a:r>
            <a:r>
              <a:rPr kumimoji="1" lang="en-US" altLang="ko-KR" dirty="0" smtClean="0"/>
              <a:t>issue number)</a:t>
            </a:r>
            <a:endParaRPr kumimoji="1" lang="en-US" altLang="ko-KR" dirty="0"/>
          </a:p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checkout –b feature-readme-instructions</a:t>
            </a:r>
          </a:p>
          <a:p>
            <a:r>
              <a:rPr kumimoji="1" lang="en-US" altLang="ko-KR" dirty="0" smtClean="0"/>
              <a:t>“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diff feature-readme-</a:t>
            </a:r>
            <a:r>
              <a:rPr kumimoji="1" lang="en-US" altLang="ko-KR" dirty="0" err="1" smtClean="0"/>
              <a:t>instunctions</a:t>
            </a:r>
            <a:r>
              <a:rPr kumimoji="1" lang="en-US" altLang="ko-KR" dirty="0" smtClean="0"/>
              <a:t>” to see differences</a:t>
            </a:r>
          </a:p>
          <a:p>
            <a:r>
              <a:rPr kumimoji="1" lang="en-US" altLang="ko-KR" dirty="0" smtClean="0"/>
              <a:t>“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merge feature-readme-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”</a:t>
            </a:r>
          </a:p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status</a:t>
            </a:r>
          </a:p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push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5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Push to a branch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00" y="2642394"/>
            <a:ext cx="87122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Push to your working branch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484" y="1825625"/>
            <a:ext cx="80430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Make a pull </a:t>
            </a:r>
            <a:r>
              <a:rPr kumimoji="1" lang="en-US" altLang="ko-KR" dirty="0" smtClean="0"/>
              <a:t>request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It is making a request to have my code in a current branch pulled into another branch. </a:t>
            </a:r>
          </a:p>
          <a:p>
            <a:r>
              <a:rPr kumimoji="1" lang="en-US" altLang="ko-KR" dirty="0" smtClean="0"/>
              <a:t>Make a “</a:t>
            </a:r>
            <a:r>
              <a:rPr kumimoji="1" lang="en-US" altLang="ko-KR" dirty="0" err="1" smtClean="0"/>
              <a:t>Pr</a:t>
            </a:r>
            <a:r>
              <a:rPr kumimoji="1" lang="en-US" altLang="ko-KR" dirty="0" smtClean="0"/>
              <a:t>” From feature branch to master branch</a:t>
            </a:r>
          </a:p>
          <a:p>
            <a:r>
              <a:rPr kumimoji="1" lang="en-US" altLang="ko-KR" dirty="0" smtClean="0"/>
              <a:t>Once </a:t>
            </a:r>
            <a:r>
              <a:rPr kumimoji="1" lang="en-US" altLang="ko-KR" dirty="0" err="1" smtClean="0"/>
              <a:t>pr’ed</a:t>
            </a:r>
            <a:r>
              <a:rPr kumimoji="1" lang="en-US" altLang="ko-KR" dirty="0" smtClean="0"/>
              <a:t>, others can review it, comment on it, asking for a change, 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; </a:t>
            </a:r>
          </a:p>
          <a:p>
            <a:r>
              <a:rPr kumimoji="1" lang="en-US" altLang="ko-KR" dirty="0" smtClean="0"/>
              <a:t>I can update, commit, and </a:t>
            </a:r>
            <a:r>
              <a:rPr kumimoji="1" lang="en-US" altLang="ko-KR" dirty="0" err="1" smtClean="0"/>
              <a:t>pr</a:t>
            </a:r>
            <a:r>
              <a:rPr kumimoji="1" lang="en-US" altLang="ko-KR" dirty="0" smtClean="0"/>
              <a:t> again. </a:t>
            </a:r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1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Merge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2877"/>
          </a:xfrm>
        </p:spPr>
        <p:txBody>
          <a:bodyPr/>
          <a:lstStyle/>
          <a:p>
            <a:r>
              <a:rPr kumimoji="1" lang="en-US" altLang="ko-KR" dirty="0" smtClean="0"/>
              <a:t>Once </a:t>
            </a:r>
            <a:r>
              <a:rPr kumimoji="1" lang="en-US" altLang="ko-KR" dirty="0" err="1" smtClean="0"/>
              <a:t>pr</a:t>
            </a:r>
            <a:r>
              <a:rPr kumimoji="1" lang="en-US" altLang="ko-KR" dirty="0" smtClean="0"/>
              <a:t> is merged, feature directory can be deleted. 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514600"/>
            <a:ext cx="9499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Merge conflict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You are doing; others are also changing the same files. </a:t>
            </a:r>
          </a:p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dose not know which you want to keep..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0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93589" cy="1325563"/>
          </a:xfrm>
        </p:spPr>
        <p:txBody>
          <a:bodyPr/>
          <a:lstStyle/>
          <a:p>
            <a:r>
              <a:rPr kumimoji="1" lang="en-US" altLang="ko-KR" dirty="0" err="1" smtClean="0"/>
              <a:t>Github</a:t>
            </a:r>
            <a:r>
              <a:rPr kumimoji="1" lang="en-US" altLang="ko-KR" dirty="0" smtClean="0"/>
              <a:t> is Free 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56" y="365125"/>
            <a:ext cx="3858253" cy="6383972"/>
          </a:xfrm>
        </p:spPr>
      </p:pic>
    </p:spTree>
    <p:extLst>
      <p:ext uri="{BB962C8B-B14F-4D97-AF65-F5344CB8AC3E}">
        <p14:creationId xmlns:p14="http://schemas.microsoft.com/office/powerpoint/2010/main" val="13155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diff master,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merge master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468" y="1825625"/>
            <a:ext cx="73890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Undoing in </a:t>
            </a:r>
            <a:r>
              <a:rPr kumimoji="1" lang="en-US" altLang="ko-KR" dirty="0" err="1" smtClean="0"/>
              <a:t>Git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9773093" cy="768719"/>
          </a:xfrm>
        </p:spPr>
        <p:txBody>
          <a:bodyPr/>
          <a:lstStyle/>
          <a:p>
            <a:r>
              <a:rPr kumimoji="1" lang="en-US" altLang="ko-KR" dirty="0" smtClean="0"/>
              <a:t>What if we made a mistake, we need to undo it. 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2594344"/>
            <a:ext cx="9283700" cy="362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log </a:t>
            </a:r>
            <a:r>
              <a:rPr kumimoji="1" lang="en-US" altLang="ko-KR" dirty="0" smtClean="0">
                <a:sym typeface="Wingdings"/>
              </a:rPr>
              <a:t> commit hash copied, 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0558"/>
            <a:ext cx="5651090" cy="34237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2836121"/>
            <a:ext cx="9867900" cy="1701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0" y="4457700"/>
            <a:ext cx="10071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Forking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Making a complete repository copied.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8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Github</a:t>
            </a:r>
            <a:r>
              <a:rPr kumimoji="1" lang="en-US" altLang="ko-KR" dirty="0" smtClean="0"/>
              <a:t> desktop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You can download it for convenience.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Source Tree Installation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9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Source tree </a:t>
            </a:r>
            <a:r>
              <a:rPr kumimoji="1" lang="ko-KR" altLang="en-US" dirty="0" smtClean="0"/>
              <a:t>설치하면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로컬 리스트</a:t>
            </a:r>
            <a:endParaRPr kumimoji="1" lang="en-US" altLang="ko-KR" dirty="0" smtClean="0"/>
          </a:p>
          <a:p>
            <a:r>
              <a:rPr kumimoji="1" lang="ko-KR" altLang="en-US" dirty="0" smtClean="0"/>
              <a:t>원격 리스트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3672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Repository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하나의 서비스와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대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대응되는 저장소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Branch </a:t>
            </a:r>
            <a:r>
              <a:rPr kumimoji="1" lang="en-US" altLang="ko-KR" dirty="0" err="1" smtClean="0"/>
              <a:t>gitflow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Master –</a:t>
            </a:r>
            <a:r>
              <a:rPr kumimoji="1" lang="ko-KR" altLang="en-US" dirty="0" smtClean="0"/>
              <a:t> 완료 및 서비스 중인 </a:t>
            </a:r>
            <a:r>
              <a:rPr kumimoji="1" lang="en-US" altLang="ko-KR" dirty="0" smtClean="0"/>
              <a:t>branch</a:t>
            </a:r>
          </a:p>
          <a:p>
            <a:r>
              <a:rPr kumimoji="1" lang="en-US" altLang="ko-KR" dirty="0" smtClean="0"/>
              <a:t>Develop –</a:t>
            </a:r>
            <a:r>
              <a:rPr kumimoji="1" lang="ko-KR" altLang="en-US" dirty="0" smtClean="0"/>
              <a:t>개발중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최종 확인 후 </a:t>
            </a:r>
            <a:r>
              <a:rPr kumimoji="1" lang="en-US" altLang="ko-KR" dirty="0" smtClean="0"/>
              <a:t>master</a:t>
            </a:r>
            <a:r>
              <a:rPr kumimoji="1" lang="ko-KR" altLang="en-US" dirty="0" smtClean="0"/>
              <a:t>로 머지</a:t>
            </a:r>
            <a:endParaRPr kumimoji="1" lang="en-US" altLang="ko-KR" dirty="0" smtClean="0"/>
          </a:p>
          <a:p>
            <a:r>
              <a:rPr kumimoji="1" lang="en-US" altLang="ko-KR" dirty="0" smtClean="0"/>
              <a:t>Update</a:t>
            </a:r>
          </a:p>
          <a:p>
            <a:r>
              <a:rPr kumimoji="1" lang="en-US" altLang="ko-KR" dirty="0" smtClean="0"/>
              <a:t>Release</a:t>
            </a:r>
          </a:p>
          <a:p>
            <a:r>
              <a:rPr kumimoji="1" lang="en-US" altLang="ko-KR" dirty="0" smtClean="0"/>
              <a:t>Feature - 	</a:t>
            </a:r>
            <a:r>
              <a:rPr kumimoji="1" lang="ko-KR" altLang="en-US" dirty="0" smtClean="0"/>
              <a:t>기능 개발 후 </a:t>
            </a:r>
            <a:r>
              <a:rPr kumimoji="1" lang="en-US" altLang="ko-KR" dirty="0" smtClean="0"/>
              <a:t>develop</a:t>
            </a:r>
            <a:r>
              <a:rPr kumimoji="1" lang="ko-KR" altLang="en-US" dirty="0" smtClean="0"/>
              <a:t>로 머지 삭제</a:t>
            </a:r>
            <a:endParaRPr kumimoji="1" lang="en-US" altLang="ko-KR" dirty="0" smtClean="0"/>
          </a:p>
          <a:p>
            <a:r>
              <a:rPr kumimoji="1" lang="en-US" altLang="ko-KR" dirty="0" smtClean="0"/>
              <a:t>Release   </a:t>
            </a:r>
          </a:p>
          <a:p>
            <a:r>
              <a:rPr kumimoji="1" lang="en-US" altLang="ko-KR" dirty="0" smtClean="0"/>
              <a:t>Hotfix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31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gitflow</a:t>
            </a:r>
            <a:endParaRPr kumimoji="1" lang="ko-KR" altLang="en-US" dirty="0"/>
          </a:p>
        </p:txBody>
      </p:sp>
      <p:pic>
        <p:nvPicPr>
          <p:cNvPr id="1026" name="Picture 2" descr="itFlow Workflow Diagram Template | Create with Expressu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73" y="1825625"/>
            <a:ext cx="79774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3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We will use </a:t>
            </a:r>
            <a:r>
              <a:rPr kumimoji="1" lang="en-US" altLang="ko-KR" dirty="0" err="1" smtClean="0"/>
              <a:t>Github</a:t>
            </a:r>
            <a:r>
              <a:rPr kumimoji="1" lang="en-US" altLang="ko-KR" dirty="0" smtClean="0"/>
              <a:t> for our projects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Will use it to manage projects</a:t>
            </a:r>
          </a:p>
          <a:p>
            <a:r>
              <a:rPr kumimoji="1" lang="en-US" altLang="ko-KR" dirty="0" smtClean="0"/>
              <a:t>Management </a:t>
            </a:r>
          </a:p>
          <a:p>
            <a:r>
              <a:rPr kumimoji="1" lang="en-US" altLang="ko-KR" dirty="0" smtClean="0"/>
              <a:t>Issues</a:t>
            </a:r>
          </a:p>
          <a:p>
            <a:pPr lvl="1"/>
            <a:r>
              <a:rPr kumimoji="1" lang="ko-KR" altLang="en-US" dirty="0" smtClean="0"/>
              <a:t>올리면 자동으로 지정자에게 </a:t>
            </a:r>
            <a:r>
              <a:rPr kumimoji="1" lang="en-US" altLang="ko-KR" dirty="0" smtClean="0"/>
              <a:t>e-mail</a:t>
            </a:r>
            <a:r>
              <a:rPr kumimoji="1" lang="ko-KR" altLang="en-US" dirty="0" smtClean="0"/>
              <a:t>이 보내진다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담당자가 해결후 등록한다 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지정 소통 시간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오전</a:t>
            </a:r>
            <a:r>
              <a:rPr kumimoji="1" lang="en-US" altLang="ko-KR" dirty="0" smtClean="0"/>
              <a:t>10:00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16:00)</a:t>
            </a:r>
            <a:r>
              <a:rPr kumimoji="1" lang="ko-KR" altLang="en-US" dirty="0" smtClean="0"/>
              <a:t>내에는 </a:t>
            </a:r>
            <a:r>
              <a:rPr kumimoji="1" lang="en-US" altLang="ko-KR" dirty="0" smtClean="0"/>
              <a:t>SNS</a:t>
            </a:r>
            <a:r>
              <a:rPr kumimoji="1" lang="ko-KR" altLang="en-US" dirty="0" smtClean="0"/>
              <a:t>로도 소통한다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문서관리</a:t>
            </a:r>
            <a:endParaRPr kumimoji="1" lang="en-US" altLang="ko-KR" dirty="0"/>
          </a:p>
          <a:p>
            <a:r>
              <a:rPr kumimoji="1" lang="ko-KR" altLang="en-US" dirty="0" smtClean="0"/>
              <a:t>회의관리 등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ToDo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개발자 주별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일별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등록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0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other topics of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Actions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What is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? </a:t>
            </a:r>
            <a:r>
              <a:rPr kumimoji="1" lang="en-US" altLang="ko-KR" dirty="0" err="1" smtClean="0"/>
              <a:t>Github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is a free </a:t>
            </a:r>
            <a:r>
              <a:rPr kumimoji="1" lang="en-US" altLang="ko-KR" dirty="0" smtClean="0"/>
              <a:t>and open source version control system.</a:t>
            </a:r>
          </a:p>
          <a:p>
            <a:endParaRPr kumimoji="1" lang="en-US" altLang="ko-KR" dirty="0"/>
          </a:p>
          <a:p>
            <a:r>
              <a:rPr kumimoji="1" lang="en-US" altLang="ko-KR" dirty="0" err="1" smtClean="0"/>
              <a:t>Github</a:t>
            </a:r>
            <a:r>
              <a:rPr kumimoji="1" lang="en-US" altLang="ko-KR" dirty="0" smtClean="0"/>
              <a:t> – online website for cooperation and showing your work to others.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2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and </a:t>
            </a:r>
            <a:r>
              <a:rPr kumimoji="1" lang="en-US" altLang="ko-KR" dirty="0" err="1" smtClean="0"/>
              <a:t>Github</a:t>
            </a:r>
            <a:r>
              <a:rPr kumimoji="1" lang="en-US" altLang="ko-KR" dirty="0" smtClean="0"/>
              <a:t> for Beginners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>
                <a:hlinkClick r:id="rId2"/>
              </a:rPr>
              <a:t>https://www.youtube.com/watch?v=RGOj5yH7evk</a:t>
            </a:r>
            <a:endParaRPr kumimoji="1" lang="en-US" altLang="ko-KR" dirty="0" smtClean="0"/>
          </a:p>
          <a:p>
            <a:r>
              <a:rPr kumimoji="1" lang="en-US" altLang="ko-KR" dirty="0" smtClean="0"/>
              <a:t>Directory</a:t>
            </a:r>
          </a:p>
          <a:p>
            <a:r>
              <a:rPr kumimoji="1" lang="en-US" altLang="ko-KR" dirty="0" smtClean="0"/>
              <a:t>Command line</a:t>
            </a:r>
          </a:p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– code version control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system</a:t>
            </a:r>
          </a:p>
          <a:p>
            <a:r>
              <a:rPr kumimoji="1" lang="en-US" altLang="ko-KR" dirty="0" err="1" smtClean="0"/>
              <a:t>Github</a:t>
            </a:r>
            <a:r>
              <a:rPr kumimoji="1" lang="en-US" altLang="ko-KR" dirty="0" smtClean="0"/>
              <a:t>– website</a:t>
            </a:r>
          </a:p>
          <a:p>
            <a:r>
              <a:rPr kumimoji="1" lang="en-US" altLang="ko-KR" dirty="0" smtClean="0"/>
              <a:t>Clone </a:t>
            </a:r>
            <a:r>
              <a:rPr kumimoji="1" lang="en-US" altLang="ko-KR" dirty="0" smtClean="0">
                <a:sym typeface="Wingdings"/>
              </a:rPr>
              <a:t> bring a repository into a folder in your local </a:t>
            </a:r>
            <a:r>
              <a:rPr kumimoji="1" lang="en-US" altLang="ko-KR" dirty="0" smtClean="0">
                <a:sym typeface="Wingdings"/>
              </a:rPr>
              <a:t>node. </a:t>
            </a:r>
            <a:endParaRPr kumimoji="1" lang="en-US" altLang="ko-KR" dirty="0" smtClean="0">
              <a:sym typeface="Wingdings"/>
            </a:endParaRPr>
          </a:p>
          <a:p>
            <a:r>
              <a:rPr kumimoji="1" lang="en-US" altLang="ko-KR" dirty="0" smtClean="0">
                <a:sym typeface="Wingdings"/>
              </a:rPr>
              <a:t>Add  </a:t>
            </a:r>
            <a:r>
              <a:rPr kumimoji="1" lang="en-US" altLang="ko-KR" dirty="0" smtClean="0">
                <a:sym typeface="Wingdings"/>
              </a:rPr>
              <a:t>add your file to the </a:t>
            </a:r>
            <a:r>
              <a:rPr kumimoji="1" lang="en-US" altLang="ko-KR" dirty="0" err="1" smtClean="0">
                <a:sym typeface="Wingdings"/>
              </a:rPr>
              <a:t>git</a:t>
            </a:r>
            <a:r>
              <a:rPr kumimoji="1" lang="en-US" altLang="ko-KR" dirty="0" smtClean="0">
                <a:sym typeface="Wingdings"/>
              </a:rPr>
              <a:t>. </a:t>
            </a:r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5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commands </a:t>
            </a:r>
            <a:br>
              <a:rPr kumimoji="1" lang="en-US" altLang="ko-KR" dirty="0" smtClean="0"/>
            </a:b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비 개발자는 </a:t>
            </a:r>
            <a:r>
              <a:rPr kumimoji="1" lang="en-US" altLang="ko-KR" dirty="0" smtClean="0"/>
              <a:t>source tree </a:t>
            </a:r>
            <a:r>
              <a:rPr kumimoji="1" lang="en-US" altLang="ko-KR" dirty="0" err="1" smtClean="0"/>
              <a:t>gui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사용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2007394"/>
            <a:ext cx="7912100" cy="3987800"/>
          </a:xfrm>
        </p:spPr>
      </p:pic>
    </p:spTree>
    <p:extLst>
      <p:ext uri="{BB962C8B-B14F-4D97-AF65-F5344CB8AC3E}">
        <p14:creationId xmlns:p14="http://schemas.microsoft.com/office/powerpoint/2010/main" val="9708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github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Use Prompt Commands</a:t>
            </a:r>
          </a:p>
          <a:p>
            <a:r>
              <a:rPr kumimoji="1" lang="en-US" altLang="ko-KR" dirty="0" smtClean="0"/>
              <a:t>Use </a:t>
            </a:r>
            <a:r>
              <a:rPr kumimoji="1" lang="en-US" altLang="ko-KR" dirty="0" err="1" smtClean="0"/>
              <a:t>Gui</a:t>
            </a:r>
            <a:r>
              <a:rPr kumimoji="1" lang="en-US" altLang="ko-KR" dirty="0" smtClean="0"/>
              <a:t>– install Source tree 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SSH Keys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669" y="1825625"/>
            <a:ext cx="76826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⭐️ Contents ⭐️ </a:t>
            </a:r>
            <a:endParaRPr lang="en-US" altLang="ko-KR" dirty="0" smtClean="0"/>
          </a:p>
          <a:p>
            <a:r>
              <a:rPr lang="en-US" altLang="ko-KR" dirty="0" smtClean="0"/>
              <a:t>⌨️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0:00</a:t>
            </a:r>
            <a:r>
              <a:rPr lang="en-US" altLang="ko-KR" dirty="0"/>
              <a:t>) Introduction </a:t>
            </a:r>
            <a:endParaRPr lang="en-US" altLang="ko-KR" dirty="0" smtClean="0"/>
          </a:p>
          <a:p>
            <a:r>
              <a:rPr lang="en-US" altLang="ko-KR" dirty="0" smtClean="0"/>
              <a:t>⌨️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1:10</a:t>
            </a:r>
            <a:r>
              <a:rPr lang="en-US" altLang="ko-KR" dirty="0"/>
              <a:t>) What is </a:t>
            </a:r>
            <a:r>
              <a:rPr lang="en-US" altLang="ko-KR" dirty="0" err="1"/>
              <a:t>git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r>
              <a:rPr lang="en-US" altLang="ko-KR" dirty="0" smtClean="0"/>
              <a:t>⌨️ 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1:30</a:t>
            </a:r>
            <a:r>
              <a:rPr lang="en-US" altLang="ko-KR" dirty="0"/>
              <a:t>) What is version control? </a:t>
            </a:r>
            <a:endParaRPr lang="en-US" altLang="ko-KR" dirty="0" smtClean="0"/>
          </a:p>
          <a:p>
            <a:r>
              <a:rPr lang="en-US" altLang="ko-KR" dirty="0" smtClean="0"/>
              <a:t>⌨️ </a:t>
            </a:r>
            <a:r>
              <a:rPr lang="en-US" altLang="ko-KR" dirty="0"/>
              <a:t>(</a:t>
            </a:r>
            <a:r>
              <a:rPr lang="en-US" altLang="ko-KR" dirty="0">
                <a:hlinkClick r:id="rId5"/>
              </a:rPr>
              <a:t>2:10</a:t>
            </a:r>
            <a:r>
              <a:rPr lang="en-US" altLang="ko-KR" dirty="0"/>
              <a:t>) Terms to be learn in video </a:t>
            </a:r>
            <a:endParaRPr lang="en-US" altLang="ko-KR" dirty="0" smtClean="0"/>
          </a:p>
          <a:p>
            <a:r>
              <a:rPr lang="en-US" altLang="ko-KR" dirty="0" smtClean="0"/>
              <a:t>⌨️ </a:t>
            </a:r>
            <a:r>
              <a:rPr lang="en-US" altLang="ko-KR" dirty="0"/>
              <a:t>(</a:t>
            </a:r>
            <a:r>
              <a:rPr lang="en-US" altLang="ko-KR" dirty="0">
                <a:hlinkClick r:id="rId6"/>
              </a:rPr>
              <a:t>5:20</a:t>
            </a:r>
            <a:r>
              <a:rPr lang="en-US" altLang="ko-KR" dirty="0"/>
              <a:t>) </a:t>
            </a:r>
            <a:r>
              <a:rPr lang="en-US" altLang="ko-KR" dirty="0" err="1"/>
              <a:t>Git</a:t>
            </a:r>
            <a:r>
              <a:rPr lang="en-US" altLang="ko-KR" dirty="0"/>
              <a:t> commands </a:t>
            </a:r>
            <a:endParaRPr lang="en-US" altLang="ko-KR" dirty="0" smtClean="0"/>
          </a:p>
          <a:p>
            <a:r>
              <a:rPr lang="en-US" altLang="ko-KR" dirty="0" smtClean="0"/>
              <a:t>⌨️ </a:t>
            </a:r>
            <a:r>
              <a:rPr lang="en-US" altLang="ko-KR" dirty="0"/>
              <a:t>(</a:t>
            </a:r>
            <a:r>
              <a:rPr lang="en-US" altLang="ko-KR" dirty="0">
                <a:hlinkClick r:id="rId7"/>
              </a:rPr>
              <a:t>7:05</a:t>
            </a:r>
            <a:r>
              <a:rPr lang="en-US" altLang="ko-KR" dirty="0"/>
              <a:t>) sign up in GitHub </a:t>
            </a:r>
            <a:endParaRPr lang="en-US" altLang="ko-KR" dirty="0" smtClean="0"/>
          </a:p>
          <a:p>
            <a:r>
              <a:rPr lang="en-US" altLang="ko-KR" dirty="0" smtClean="0"/>
              <a:t>⌨️ </a:t>
            </a:r>
            <a:r>
              <a:rPr lang="en-US" altLang="ko-KR" dirty="0"/>
              <a:t>(</a:t>
            </a:r>
            <a:r>
              <a:rPr lang="en-US" altLang="ko-KR" dirty="0">
                <a:hlinkClick r:id="rId8"/>
              </a:rPr>
              <a:t>11:32</a:t>
            </a:r>
            <a:r>
              <a:rPr lang="en-US" altLang="ko-KR" dirty="0"/>
              <a:t>) using </a:t>
            </a:r>
            <a:r>
              <a:rPr lang="en-US" altLang="ko-KR" dirty="0" err="1"/>
              <a:t>git</a:t>
            </a:r>
            <a:r>
              <a:rPr lang="en-US" altLang="ko-KR" dirty="0"/>
              <a:t> in local machine </a:t>
            </a:r>
            <a:endParaRPr lang="en-US" altLang="ko-KR" dirty="0" smtClean="0"/>
          </a:p>
          <a:p>
            <a:r>
              <a:rPr lang="en-US" altLang="ko-KR" dirty="0" smtClean="0"/>
              <a:t>⌨️ </a:t>
            </a:r>
            <a:r>
              <a:rPr lang="en-US" altLang="ko-KR" dirty="0"/>
              <a:t>(</a:t>
            </a:r>
            <a:r>
              <a:rPr lang="en-US" altLang="ko-KR" dirty="0">
                <a:hlinkClick r:id="rId9"/>
              </a:rPr>
              <a:t>11:54</a:t>
            </a:r>
            <a:r>
              <a:rPr lang="en-US" altLang="ko-KR" dirty="0"/>
              <a:t>) </a:t>
            </a:r>
            <a:r>
              <a:rPr lang="en-US" altLang="ko-KR" dirty="0" err="1"/>
              <a:t>git</a:t>
            </a:r>
            <a:r>
              <a:rPr lang="en-US" altLang="ko-KR" dirty="0"/>
              <a:t> install </a:t>
            </a:r>
            <a:endParaRPr lang="en-US" altLang="ko-KR" dirty="0" smtClean="0"/>
          </a:p>
          <a:p>
            <a:r>
              <a:rPr lang="en-US" altLang="ko-KR" dirty="0" smtClean="0"/>
              <a:t>⌨️ </a:t>
            </a:r>
            <a:r>
              <a:rPr lang="en-US" altLang="ko-KR" dirty="0"/>
              <a:t>(</a:t>
            </a:r>
            <a:r>
              <a:rPr lang="en-US" altLang="ko-KR" dirty="0">
                <a:hlinkClick r:id="rId10"/>
              </a:rPr>
              <a:t>12:48</a:t>
            </a:r>
            <a:r>
              <a:rPr lang="en-US" altLang="ko-KR" dirty="0"/>
              <a:t>) getting code editor </a:t>
            </a:r>
            <a:endParaRPr lang="en-US" altLang="ko-KR" dirty="0" smtClean="0"/>
          </a:p>
          <a:p>
            <a:r>
              <a:rPr lang="en-US" altLang="ko-KR" dirty="0" smtClean="0"/>
              <a:t>⌨️ </a:t>
            </a:r>
            <a:r>
              <a:rPr lang="en-US" altLang="ko-KR" dirty="0"/>
              <a:t>(</a:t>
            </a:r>
            <a:r>
              <a:rPr lang="en-US" altLang="ko-KR" dirty="0">
                <a:hlinkClick r:id="rId11"/>
              </a:rPr>
              <a:t>13:30</a:t>
            </a:r>
            <a:r>
              <a:rPr lang="en-US" altLang="ko-KR" dirty="0"/>
              <a:t>) inside VS Code </a:t>
            </a:r>
            <a:endParaRPr lang="en-US" altLang="ko-KR" dirty="0" smtClean="0"/>
          </a:p>
          <a:p>
            <a:r>
              <a:rPr lang="en-US" altLang="ko-KR" dirty="0" smtClean="0"/>
              <a:t>⌨️ </a:t>
            </a:r>
            <a:r>
              <a:rPr lang="en-US" altLang="ko-KR" dirty="0"/>
              <a:t>(</a:t>
            </a:r>
            <a:r>
              <a:rPr lang="en-US" altLang="ko-KR" dirty="0">
                <a:hlinkClick r:id="rId12"/>
              </a:rPr>
              <a:t>14:30</a:t>
            </a:r>
            <a:r>
              <a:rPr lang="en-US" altLang="ko-KR" dirty="0"/>
              <a:t>) cloning through VS Code </a:t>
            </a:r>
            <a:endParaRPr lang="en-US" altLang="ko-KR" dirty="0" smtClean="0"/>
          </a:p>
          <a:p>
            <a:r>
              <a:rPr lang="en-US" altLang="ko-KR" dirty="0" smtClean="0"/>
              <a:t>⌨️ </a:t>
            </a:r>
            <a:r>
              <a:rPr lang="en-US" altLang="ko-KR" dirty="0"/>
              <a:t>(</a:t>
            </a:r>
            <a:r>
              <a:rPr lang="en-US" altLang="ko-KR" dirty="0">
                <a:hlinkClick r:id="rId13"/>
              </a:rPr>
              <a:t>17:30</a:t>
            </a:r>
            <a:r>
              <a:rPr lang="en-US" altLang="ko-KR" dirty="0"/>
              <a:t>) </a:t>
            </a:r>
            <a:r>
              <a:rPr lang="en-US" altLang="ko-KR" dirty="0" err="1"/>
              <a:t>git</a:t>
            </a:r>
            <a:r>
              <a:rPr lang="en-US" altLang="ko-KR" dirty="0"/>
              <a:t> commit command </a:t>
            </a:r>
            <a:r>
              <a:rPr lang="en-US" altLang="ko-KR" dirty="0" smtClean="0"/>
              <a:t>⌨️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⌨️(</a:t>
            </a:r>
            <a:r>
              <a:rPr lang="en-US" altLang="ko-KR" dirty="0" smtClean="0">
                <a:hlinkClick r:id="rId14"/>
              </a:rPr>
              <a:t>18:15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command </a:t>
            </a:r>
          </a:p>
          <a:p>
            <a:r>
              <a:rPr lang="en-US" altLang="ko-KR" dirty="0" smtClean="0"/>
              <a:t>⌨️ (</a:t>
            </a:r>
            <a:r>
              <a:rPr lang="en-US" altLang="ko-KR" dirty="0" smtClean="0">
                <a:hlinkClick r:id="rId15"/>
              </a:rPr>
              <a:t>19:15</a:t>
            </a:r>
            <a:r>
              <a:rPr lang="en-US" altLang="ko-KR" dirty="0" smtClean="0"/>
              <a:t>) committing </a:t>
            </a:r>
          </a:p>
          <a:p>
            <a:r>
              <a:rPr lang="en-US" altLang="ko-KR" dirty="0" smtClean="0"/>
              <a:t>⌨️ (</a:t>
            </a:r>
            <a:r>
              <a:rPr lang="en-US" altLang="ko-KR" dirty="0" smtClean="0">
                <a:hlinkClick r:id="rId16"/>
              </a:rPr>
              <a:t>20:20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command </a:t>
            </a:r>
          </a:p>
          <a:p>
            <a:r>
              <a:rPr lang="en-US" altLang="ko-KR" dirty="0" smtClean="0"/>
              <a:t>⌨️ (</a:t>
            </a:r>
            <a:r>
              <a:rPr lang="en-US" altLang="ko-KR" dirty="0" smtClean="0">
                <a:hlinkClick r:id="rId17"/>
              </a:rPr>
              <a:t>20:30</a:t>
            </a:r>
            <a:r>
              <a:rPr lang="en-US" altLang="ko-KR" dirty="0" smtClean="0"/>
              <a:t>) SSH Keys </a:t>
            </a:r>
          </a:p>
          <a:p>
            <a:r>
              <a:rPr lang="en-US" altLang="ko-KR" dirty="0" smtClean="0"/>
              <a:t>⌨️ (</a:t>
            </a:r>
            <a:r>
              <a:rPr lang="en-US" altLang="ko-KR" dirty="0" smtClean="0">
                <a:hlinkClick r:id="rId18"/>
              </a:rPr>
              <a:t>25:25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</a:t>
            </a:r>
          </a:p>
          <a:p>
            <a:r>
              <a:rPr lang="en-US" altLang="ko-KR" dirty="0" smtClean="0"/>
              <a:t>⌨️ (</a:t>
            </a:r>
            <a:r>
              <a:rPr lang="en-US" altLang="ko-KR" dirty="0" smtClean="0">
                <a:hlinkClick r:id="rId19"/>
              </a:rPr>
              <a:t>30:21</a:t>
            </a:r>
            <a:r>
              <a:rPr lang="en-US" altLang="ko-KR" dirty="0" smtClean="0"/>
              <a:t>) Review workflow so far </a:t>
            </a:r>
          </a:p>
          <a:p>
            <a:r>
              <a:rPr lang="en-US" altLang="ko-KR" dirty="0" smtClean="0"/>
              <a:t>⌨️ (</a:t>
            </a:r>
            <a:r>
              <a:rPr lang="en-US" altLang="ko-KR" dirty="0" smtClean="0">
                <a:hlinkClick r:id="rId20"/>
              </a:rPr>
              <a:t>31:40</a:t>
            </a:r>
            <a:r>
              <a:rPr lang="en-US" altLang="ko-KR" dirty="0" smtClean="0"/>
              <a:t>) Compare between GitHub workflow and local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workflow </a:t>
            </a:r>
          </a:p>
          <a:p>
            <a:r>
              <a:rPr lang="en-US" altLang="ko-KR" dirty="0" smtClean="0"/>
              <a:t>⌨️ (</a:t>
            </a:r>
            <a:r>
              <a:rPr lang="en-US" altLang="ko-KR" dirty="0" smtClean="0">
                <a:hlinkClick r:id="rId21"/>
              </a:rPr>
              <a:t>32:42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branching </a:t>
            </a:r>
          </a:p>
          <a:p>
            <a:r>
              <a:rPr lang="en-US" altLang="ko-KR" dirty="0" smtClean="0"/>
              <a:t>⌨️ (</a:t>
            </a:r>
            <a:r>
              <a:rPr lang="en-US" altLang="ko-KR" dirty="0" smtClean="0">
                <a:hlinkClick r:id="rId22"/>
              </a:rPr>
              <a:t>56:30</a:t>
            </a:r>
            <a:r>
              <a:rPr lang="en-US" altLang="ko-KR" dirty="0" smtClean="0"/>
              <a:t>) Undoing in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⌨️ (</a:t>
            </a:r>
            <a:r>
              <a:rPr lang="en-US" altLang="ko-KR" dirty="0" smtClean="0">
                <a:hlinkClick r:id="rId23"/>
              </a:rPr>
              <a:t>1:01:50</a:t>
            </a:r>
            <a:r>
              <a:rPr lang="en-US" altLang="ko-KR" dirty="0" smtClean="0"/>
              <a:t>) Forking in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⌨️ (</a:t>
            </a:r>
            <a:r>
              <a:rPr lang="en-US" altLang="ko-KR" dirty="0" smtClean="0">
                <a:hlinkClick r:id="rId24"/>
              </a:rPr>
              <a:t>1:07:55</a:t>
            </a:r>
            <a:r>
              <a:rPr lang="en-US" altLang="ko-KR" dirty="0" smtClean="0"/>
              <a:t>) Ending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9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646</Words>
  <Application>Microsoft Macintosh PowerPoint</Application>
  <PresentationFormat>Widescreen</PresentationFormat>
  <Paragraphs>120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Mangal</vt:lpstr>
      <vt:lpstr>Wingdings</vt:lpstr>
      <vt:lpstr>맑은 고딕</vt:lpstr>
      <vt:lpstr>Arial</vt:lpstr>
      <vt:lpstr>Office 테마</vt:lpstr>
      <vt:lpstr>Intro2Github</vt:lpstr>
      <vt:lpstr>Github is Free </vt:lpstr>
      <vt:lpstr>We will use Github for our projects </vt:lpstr>
      <vt:lpstr>What is Git? Github?</vt:lpstr>
      <vt:lpstr>Git and Github for Beginners</vt:lpstr>
      <vt:lpstr>Git commands  (비 개발자는 source tree gui 사용)</vt:lpstr>
      <vt:lpstr>github</vt:lpstr>
      <vt:lpstr>SSH Keys</vt:lpstr>
      <vt:lpstr>PowerPoint Presentation</vt:lpstr>
      <vt:lpstr>Workflow</vt:lpstr>
      <vt:lpstr>Follow</vt:lpstr>
      <vt:lpstr>Git branching</vt:lpstr>
      <vt:lpstr>Hot fix</vt:lpstr>
      <vt:lpstr>Let’s do it</vt:lpstr>
      <vt:lpstr>Push to a branch</vt:lpstr>
      <vt:lpstr>Push to your working branch</vt:lpstr>
      <vt:lpstr>Make a pull request</vt:lpstr>
      <vt:lpstr>Merge</vt:lpstr>
      <vt:lpstr>Merge conflict</vt:lpstr>
      <vt:lpstr>Git diff master, git merge master</vt:lpstr>
      <vt:lpstr>Undoing in Git</vt:lpstr>
      <vt:lpstr>Git log  commit hash copied, </vt:lpstr>
      <vt:lpstr>Forking</vt:lpstr>
      <vt:lpstr>Github desktop</vt:lpstr>
      <vt:lpstr>Source Tree Installation</vt:lpstr>
      <vt:lpstr>Source tree 설치하면 </vt:lpstr>
      <vt:lpstr>Repository</vt:lpstr>
      <vt:lpstr>Branch gitflow</vt:lpstr>
      <vt:lpstr>gitflow</vt:lpstr>
      <vt:lpstr>There are other topics of importance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LV DEV </dc:title>
  <dc:creator>Microsoft Office 사용자</dc:creator>
  <cp:lastModifiedBy>Microsoft Office User</cp:lastModifiedBy>
  <cp:revision>24</cp:revision>
  <dcterms:created xsi:type="dcterms:W3CDTF">2023-01-01T01:31:30Z</dcterms:created>
  <dcterms:modified xsi:type="dcterms:W3CDTF">2023-01-02T05:00:59Z</dcterms:modified>
</cp:coreProperties>
</file>