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62" r:id="rId3"/>
    <p:sldId id="257" r:id="rId4"/>
    <p:sldId id="307" r:id="rId5"/>
    <p:sldId id="259" r:id="rId6"/>
    <p:sldId id="308" r:id="rId7"/>
    <p:sldId id="261" r:id="rId8"/>
    <p:sldId id="306" r:id="rId9"/>
    <p:sldId id="309" r:id="rId10"/>
  </p:sldIdLst>
  <p:sldSz cx="9144000" cy="5143500" type="screen16x9"/>
  <p:notesSz cx="6858000" cy="9144000"/>
  <p:embeddedFontLst>
    <p:embeddedFont>
      <p:font typeface="Hand Write" panose="020B0604020202020204" charset="0"/>
      <p:regular r:id="rId12"/>
    </p:embeddedFont>
    <p:embeddedFont>
      <p:font typeface="Itim" panose="020B0604020202020204" charset="-34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5DA64-5E7F-41F9-A414-2B5CC5BA6D30}">
  <a:tblStyle styleId="{88D5DA64-5E7F-41F9-A414-2B5CC5BA6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73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9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7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81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3" r:id="rId5"/>
    <p:sldLayoutId id="2147483664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053704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dirty="0">
                <a:solidFill>
                  <a:schemeClr val="bg2"/>
                </a:solidFill>
                <a:latin typeface="Hand Write" panose="02000600000000000000" pitchFamily="50" charset="0"/>
              </a:rPr>
              <a:t>Quester</a:t>
            </a:r>
            <a:endParaRPr sz="6600" dirty="0">
              <a:solidFill>
                <a:schemeClr val="bg2"/>
              </a:solidFill>
            </a:endParaRPr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252860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</a:rPr>
              <a:t>Introdução ao TCC, PBI, Canvas e muito mais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92;p29">
            <a:extLst>
              <a:ext uri="{FF2B5EF4-FFF2-40B4-BE49-F238E27FC236}">
                <a16:creationId xmlns:a16="http://schemas.microsoft.com/office/drawing/2014/main" id="{1F86BF3C-F571-4489-9DF9-E1107FEAA3E9}"/>
              </a:ext>
            </a:extLst>
          </p:cNvPr>
          <p:cNvSpPr txBox="1">
            <a:spLocks/>
          </p:cNvSpPr>
          <p:nvPr/>
        </p:nvSpPr>
        <p:spPr>
          <a:xfrm>
            <a:off x="2352938" y="3420013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Douglas Miranda e Lincoln </a:t>
            </a:r>
            <a:r>
              <a:rPr lang="pt-BR" sz="1200" dirty="0" err="1">
                <a:latin typeface="Roboto" panose="02000000000000000000" pitchFamily="2" charset="0"/>
                <a:ea typeface="Roboto" panose="02000000000000000000" pitchFamily="2" charset="0"/>
              </a:rPr>
              <a:t>Mesatto</a:t>
            </a: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737235" y="942749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00"/>
              </a:spcAft>
            </a:pPr>
            <a:r>
              <a:rPr lang="pt-BR" dirty="0"/>
              <a:t>Pandemia (COVID 19).</a:t>
            </a:r>
          </a:p>
          <a:p>
            <a:pPr marL="285750" indent="-285750">
              <a:spcAft>
                <a:spcPts val="100"/>
              </a:spcAft>
            </a:pPr>
            <a:r>
              <a:rPr lang="pt-BR" dirty="0"/>
              <a:t>Ensino defasado e pouco investimento.</a:t>
            </a:r>
          </a:p>
          <a:p>
            <a:pPr marL="285750" indent="-285750">
              <a:spcAft>
                <a:spcPts val="100"/>
              </a:spcAft>
            </a:pPr>
            <a:r>
              <a:rPr lang="pt-BR" dirty="0"/>
              <a:t>“Pobreza da aprendizagem”, 62,5% compreensão de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pt-BR" dirty="0"/>
              <a:t> um simples texto.</a:t>
            </a:r>
          </a:p>
          <a:p>
            <a:pPr marL="285750" indent="-285750">
              <a:spcAft>
                <a:spcPts val="100"/>
              </a:spcAft>
            </a:pPr>
            <a:r>
              <a:rPr lang="pt-BR" dirty="0"/>
              <a:t>Entrevista com 3 mil professores, 60% não acreditam 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pt-BR" dirty="0"/>
              <a:t>na evolução do ensino remoto.</a:t>
            </a: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38192" y="53307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Porquê o engajamento</a:t>
            </a:r>
            <a:br>
              <a:rPr lang="en" dirty="0"/>
            </a:br>
            <a:r>
              <a:rPr lang="en" dirty="0"/>
              <a:t>é o problema!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1DE6EF-2AD5-4F47-941F-B956AC6BEB48}"/>
              </a:ext>
            </a:extLst>
          </p:cNvPr>
          <p:cNvSpPr txBox="1"/>
          <p:nvPr/>
        </p:nvSpPr>
        <p:spPr>
          <a:xfrm>
            <a:off x="489312" y="4682989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Dados do Banco Mundial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CFA079-2A3B-4ADC-BDC2-8448CD1A1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18" y="2023537"/>
            <a:ext cx="2623346" cy="25028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CANVAS PBB</a:t>
            </a:r>
            <a:endParaRPr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Imagem 28" descr="Uma imagem contendo Gráfico de mapa de árvore&#10;&#10;Descrição gerada automaticamente">
            <a:extLst>
              <a:ext uri="{FF2B5EF4-FFF2-40B4-BE49-F238E27FC236}">
                <a16:creationId xmlns:a16="http://schemas.microsoft.com/office/drawing/2014/main" id="{2BC86DA5-6E3E-4418-90B3-8B2EE0C82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4" y="1078225"/>
            <a:ext cx="5400040" cy="404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CANVAS PBB</a:t>
            </a:r>
            <a:endParaRPr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Imagem 28" descr="Uma imagem contendo Gráfico de mapa de árvore&#10;&#10;Descrição gerada automaticamente">
            <a:extLst>
              <a:ext uri="{FF2B5EF4-FFF2-40B4-BE49-F238E27FC236}">
                <a16:creationId xmlns:a16="http://schemas.microsoft.com/office/drawing/2014/main" id="{2BC86DA5-6E3E-4418-90B3-8B2EE0C82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4" y="1078225"/>
            <a:ext cx="5400040" cy="4044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F394F0-BA98-4069-9DCD-EA2D0E489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993" y="1455664"/>
            <a:ext cx="1931050" cy="19237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928C30-6878-4232-BC0F-712CADF72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694"/>
          <a:stretch/>
        </p:blipFill>
        <p:spPr>
          <a:xfrm rot="20146469">
            <a:off x="5176892" y="1834452"/>
            <a:ext cx="1581499" cy="6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570757" y="586653"/>
            <a:ext cx="414916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</a:t>
            </a: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7398300" y="2923147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865903" y="1502476"/>
            <a:ext cx="3587250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4252290" y="445386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C668D3C-96F4-4150-A03D-9B053BB7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75" y="2060914"/>
            <a:ext cx="5319744" cy="2407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570757" y="586653"/>
            <a:ext cx="414916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DER</a:t>
            </a:r>
            <a:endParaRPr sz="3200" dirty="0"/>
          </a:p>
        </p:txBody>
      </p:sp>
      <p:sp>
        <p:nvSpPr>
          <p:cNvPr id="916" name="Google Shape;916;p32"/>
          <p:cNvSpPr/>
          <p:nvPr/>
        </p:nvSpPr>
        <p:spPr>
          <a:xfrm flipH="1">
            <a:off x="802732" y="1264024"/>
            <a:ext cx="3587250" cy="155575"/>
          </a:xfrm>
          <a:custGeom>
            <a:avLst/>
            <a:gdLst/>
            <a:ahLst/>
            <a:cxnLst/>
            <a:rect l="l" t="t" r="r" b="b"/>
            <a:pathLst>
              <a:path w="32030" h="6223" extrusionOk="0">
                <a:moveTo>
                  <a:pt x="28845" y="0"/>
                </a:moveTo>
                <a:cubicBezTo>
                  <a:pt x="27445" y="0"/>
                  <a:pt x="25887" y="355"/>
                  <a:pt x="24736" y="435"/>
                </a:cubicBezTo>
                <a:cubicBezTo>
                  <a:pt x="22004" y="611"/>
                  <a:pt x="19247" y="811"/>
                  <a:pt x="16490" y="987"/>
                </a:cubicBezTo>
                <a:cubicBezTo>
                  <a:pt x="11578" y="1338"/>
                  <a:pt x="6240" y="1112"/>
                  <a:pt x="1603" y="3042"/>
                </a:cubicBezTo>
                <a:cubicBezTo>
                  <a:pt x="0" y="3697"/>
                  <a:pt x="919" y="6222"/>
                  <a:pt x="2308" y="6222"/>
                </a:cubicBezTo>
                <a:cubicBezTo>
                  <a:pt x="2461" y="6222"/>
                  <a:pt x="2620" y="6192"/>
                  <a:pt x="2781" y="6125"/>
                </a:cubicBezTo>
                <a:cubicBezTo>
                  <a:pt x="6967" y="4370"/>
                  <a:pt x="11653" y="4546"/>
                  <a:pt x="16115" y="4220"/>
                </a:cubicBezTo>
                <a:cubicBezTo>
                  <a:pt x="18596" y="4069"/>
                  <a:pt x="21052" y="3894"/>
                  <a:pt x="23533" y="3719"/>
                </a:cubicBezTo>
                <a:cubicBezTo>
                  <a:pt x="24636" y="3643"/>
                  <a:pt x="25739" y="3568"/>
                  <a:pt x="26841" y="3493"/>
                </a:cubicBezTo>
                <a:cubicBezTo>
                  <a:pt x="27393" y="3468"/>
                  <a:pt x="27944" y="3418"/>
                  <a:pt x="28496" y="3393"/>
                </a:cubicBezTo>
                <a:cubicBezTo>
                  <a:pt x="28558" y="3393"/>
                  <a:pt x="29066" y="3437"/>
                  <a:pt x="29482" y="3437"/>
                </a:cubicBezTo>
                <a:cubicBezTo>
                  <a:pt x="29580" y="3437"/>
                  <a:pt x="29673" y="3434"/>
                  <a:pt x="29754" y="3428"/>
                </a:cubicBezTo>
                <a:lnTo>
                  <a:pt x="29754" y="3428"/>
                </a:lnTo>
                <a:cubicBezTo>
                  <a:pt x="30007" y="3587"/>
                  <a:pt x="30293" y="3683"/>
                  <a:pt x="30597" y="3683"/>
                </a:cubicBezTo>
                <a:cubicBezTo>
                  <a:pt x="30664" y="3683"/>
                  <a:pt x="30732" y="3678"/>
                  <a:pt x="30801" y="3668"/>
                </a:cubicBezTo>
                <a:cubicBezTo>
                  <a:pt x="30877" y="3668"/>
                  <a:pt x="30952" y="3643"/>
                  <a:pt x="31002" y="3643"/>
                </a:cubicBezTo>
                <a:cubicBezTo>
                  <a:pt x="31528" y="3568"/>
                  <a:pt x="31829" y="2992"/>
                  <a:pt x="31904" y="2516"/>
                </a:cubicBezTo>
                <a:lnTo>
                  <a:pt x="31929" y="2265"/>
                </a:lnTo>
                <a:cubicBezTo>
                  <a:pt x="32029" y="1563"/>
                  <a:pt x="31578" y="811"/>
                  <a:pt x="30977" y="460"/>
                </a:cubicBezTo>
                <a:cubicBezTo>
                  <a:pt x="30386" y="115"/>
                  <a:pt x="29641" y="0"/>
                  <a:pt x="28845" y="0"/>
                </a:cubicBezTo>
                <a:close/>
              </a:path>
            </a:pathLst>
          </a:custGeom>
          <a:solidFill>
            <a:srgbClr val="00FF00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9" name="Google Shape;929;p32"/>
          <p:cNvGrpSpPr/>
          <p:nvPr/>
        </p:nvGrpSpPr>
        <p:grpSpPr>
          <a:xfrm rot="1386640">
            <a:off x="4252290" y="445386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2A6F4C66-3C05-4887-88FE-EB06E1445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51" y="1417059"/>
            <a:ext cx="4431797" cy="3398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72342" y="1855709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PBI</a:t>
            </a:r>
            <a:endParaRPr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117150" y="585984"/>
            <a:ext cx="3075167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1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87081" y="2967755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722985" y="586653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Firebase</a:t>
            </a:r>
            <a:endParaRPr dirty="0"/>
          </a:p>
        </p:txBody>
      </p: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2022-04-27 19-10-36">
            <a:hlinkClick r:id="" action="ppaction://media"/>
            <a:extLst>
              <a:ext uri="{FF2B5EF4-FFF2-40B4-BE49-F238E27FC236}">
                <a16:creationId xmlns:a16="http://schemas.microsoft.com/office/drawing/2014/main" id="{6E3D0F27-F499-1295-636F-CDD2FB836D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74418" y="1534244"/>
            <a:ext cx="5995164" cy="33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7F4CA0-4541-BF1B-ED3F-D3900091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 </a:t>
            </a:r>
          </a:p>
        </p:txBody>
      </p:sp>
    </p:spTree>
    <p:extLst>
      <p:ext uri="{BB962C8B-B14F-4D97-AF65-F5344CB8AC3E}">
        <p14:creationId xmlns:p14="http://schemas.microsoft.com/office/powerpoint/2010/main" val="2428139150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81</Words>
  <Application>Microsoft Office PowerPoint</Application>
  <PresentationFormat>Apresentação na tela (16:9)</PresentationFormat>
  <Paragraphs>19</Paragraphs>
  <Slides>9</Slides>
  <Notes>9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Hand Write</vt:lpstr>
      <vt:lpstr>Arial</vt:lpstr>
      <vt:lpstr>Itim</vt:lpstr>
      <vt:lpstr>Muli</vt:lpstr>
      <vt:lpstr>Roboto</vt:lpstr>
      <vt:lpstr>Online Notebook by Slidesgo</vt:lpstr>
      <vt:lpstr>Quester</vt:lpstr>
      <vt:lpstr>Porquê o engajamento é o problema!</vt:lpstr>
      <vt:lpstr>CANVAS PBB</vt:lpstr>
      <vt:lpstr>CANVAS PBB</vt:lpstr>
      <vt:lpstr>User Story</vt:lpstr>
      <vt:lpstr>DER</vt:lpstr>
      <vt:lpstr>PBI</vt:lpstr>
      <vt:lpstr>Firebase</vt:lpstr>
      <vt:lpstr>Fim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Quester</dc:title>
  <cp:lastModifiedBy>Lincoln Mesatto</cp:lastModifiedBy>
  <cp:revision>4</cp:revision>
  <dcterms:modified xsi:type="dcterms:W3CDTF">2022-04-28T00:37:37Z</dcterms:modified>
</cp:coreProperties>
</file>