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oug Sele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22T13:22:28.905">
    <p:pos x="432" y="1382"/>
    <p:text>It is excellent for teaching purposes though.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9c454f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9c454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9c454fd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9c454f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/>
              <a:t>TEACH ME HOW TO DOUG&lt;E&gt;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Quinn Giebel, Lincoln Schroeder, and Adam Salt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/>
              <a:t>MAGIC THE GATHERING CARD CATALOG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Searchable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Display Cards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Usable Offline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WHY WE CHOSE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It can be difficult to keep track of cards for Magic the Gathering.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When we looked at different Catalogs they were all web based.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It was something that we were interested in.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What we completed</a:t>
            </a:r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Search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Add cards to collections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Remove cards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GUI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Default collection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Runnable on Windows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What we didn’t finish </a:t>
            </a:r>
            <a:endParaRPr/>
          </a:p>
        </p:txBody>
      </p:sp>
      <p:sp>
        <p:nvSpPr>
          <p:cNvPr id="165" name="Google Shape;165;p22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Display Cards in desired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Create multiple collections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Add or Delete collections</a:t>
            </a:r>
            <a:endParaRPr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Couldn’t quite get file writing completed in the .jar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6441181" y="360363"/>
            <a:ext cx="491420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-1433850" y="-475000"/>
            <a:ext cx="8610600" cy="129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914409" y="2183802"/>
            <a:ext cx="5079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685800" y="3132666"/>
            <a:ext cx="53118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3" type="body"/>
          </p:nvPr>
        </p:nvSpPr>
        <p:spPr>
          <a:xfrm>
            <a:off x="6400800" y="2183802"/>
            <a:ext cx="51054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4" type="body"/>
          </p:nvPr>
        </p:nvSpPr>
        <p:spPr>
          <a:xfrm>
            <a:off x="6172200" y="3132666"/>
            <a:ext cx="53340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150" y="152400"/>
            <a:ext cx="2630602" cy="187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269"/>
            <a:ext cx="12192001" cy="674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914409" y="2183802"/>
            <a:ext cx="5079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2" type="body"/>
          </p:nvPr>
        </p:nvSpPr>
        <p:spPr>
          <a:xfrm>
            <a:off x="685800" y="3132666"/>
            <a:ext cx="53118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3" type="body"/>
          </p:nvPr>
        </p:nvSpPr>
        <p:spPr>
          <a:xfrm>
            <a:off x="6400800" y="2183802"/>
            <a:ext cx="51054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>
            <p:ph idx="4" type="body"/>
          </p:nvPr>
        </p:nvSpPr>
        <p:spPr>
          <a:xfrm>
            <a:off x="6172200" y="3132666"/>
            <a:ext cx="53340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925" y="131088"/>
            <a:ext cx="9234152" cy="65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WHAT WE LEARNED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IntelliJ is much better than NetBeans.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Planning features can be difficult when you don’t know what is necessary.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Organization is very important.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Waterfall Method</a:t>
            </a:r>
            <a:r>
              <a:rPr lang="en-US"/>
              <a:t> was not the best option for this project.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Sleep is overrated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