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9" r:id="rId2"/>
    <p:sldId id="290" r:id="rId3"/>
    <p:sldId id="283" r:id="rId4"/>
    <p:sldId id="280" r:id="rId5"/>
    <p:sldId id="256" r:id="rId6"/>
    <p:sldId id="261" r:id="rId7"/>
    <p:sldId id="281" r:id="rId8"/>
    <p:sldId id="269" r:id="rId9"/>
    <p:sldId id="282" r:id="rId10"/>
    <p:sldId id="262" r:id="rId11"/>
    <p:sldId id="271" r:id="rId12"/>
    <p:sldId id="263" r:id="rId13"/>
    <p:sldId id="274" r:id="rId14"/>
    <p:sldId id="296" r:id="rId15"/>
    <p:sldId id="275" r:id="rId16"/>
    <p:sldId id="276" r:id="rId17"/>
    <p:sldId id="277" r:id="rId18"/>
    <p:sldId id="287" r:id="rId19"/>
    <p:sldId id="289" r:id="rId20"/>
    <p:sldId id="266" r:id="rId21"/>
    <p:sldId id="288" r:id="rId22"/>
    <p:sldId id="301" r:id="rId23"/>
    <p:sldId id="300" r:id="rId24"/>
    <p:sldId id="298" r:id="rId25"/>
    <p:sldId id="299" r:id="rId26"/>
    <p:sldId id="29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65975" autoAdjust="0"/>
  </p:normalViewPr>
  <p:slideViewPr>
    <p:cSldViewPr>
      <p:cViewPr varScale="1">
        <p:scale>
          <a:sx n="49" d="100"/>
          <a:sy n="49" d="100"/>
        </p:scale>
        <p:origin x="21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 vs non </a:t>
            </a:r>
            <a:r>
              <a:rPr lang="en-US" baseline="0" dirty="0" err="1" smtClean="0"/>
              <a:t>cs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Programming experience?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Linux, windows, mac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 31, 32?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and ask next</a:t>
            </a:r>
            <a:r>
              <a:rPr lang="en-US" baseline="0" dirty="0" smtClean="0"/>
              <a:t> slide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57C0-D498-314A-A02B-1CB8CA7A3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.seas.ucla.ed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</a:t>
            </a:r>
            <a:r>
              <a:rPr lang="en-US" b="1" smtClean="0"/>
              <a:t>– </a:t>
            </a:r>
            <a:r>
              <a:rPr lang="en-US" b="1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706119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basics</a:t>
                      </a:r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 marL="83820" marR="83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899161"/>
          </a:xfrm>
        </p:spPr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922" y="1295400"/>
            <a:ext cx="6398851" cy="50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Usage </a:t>
            </a:r>
            <a:endParaRPr lang="en-US" sz="1600" dirty="0"/>
          </a:p>
          <a:p>
            <a:r>
              <a:rPr lang="en-US" sz="1600" dirty="0" smtClean="0"/>
              <a:t>– </a:t>
            </a:r>
            <a:r>
              <a:rPr lang="en-US" sz="1600" dirty="0" err="1" smtClean="0"/>
              <a:t>chmod</a:t>
            </a:r>
            <a:r>
              <a:rPr lang="en-US" sz="1600" dirty="0" smtClean="0"/>
              <a:t> </a:t>
            </a:r>
            <a:r>
              <a:rPr lang="en-US" sz="1600" dirty="0"/>
              <a:t>[''references''][''operator''][''modes''] ''file1'' ... </a:t>
            </a:r>
          </a:p>
          <a:p>
            <a:r>
              <a:rPr lang="en-US" sz="1600" dirty="0" smtClean="0"/>
              <a:t>Example: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 err="1"/>
              <a:t>ug+rw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a-w </a:t>
            </a:r>
            <a:r>
              <a:rPr lang="en-US" sz="1600" dirty="0" err="1"/>
              <a:t>myfile</a:t>
            </a:r>
            <a:r>
              <a:rPr lang="en-US" sz="1600" dirty="0"/>
              <a:t>, </a:t>
            </a:r>
          </a:p>
          <a:p>
            <a:r>
              <a:rPr lang="en-US" sz="1600" dirty="0" smtClean="0"/>
              <a:t>Example: </a:t>
            </a:r>
            <a:r>
              <a:rPr lang="en-US" sz="1600" b="1" dirty="0" err="1" smtClean="0"/>
              <a:t>chmod</a:t>
            </a:r>
            <a:r>
              <a:rPr lang="en-US" sz="1600" b="1" dirty="0" smtClean="0"/>
              <a:t> </a:t>
            </a:r>
            <a:r>
              <a:rPr lang="en-US" sz="1600" dirty="0" err="1"/>
              <a:t>ug</a:t>
            </a:r>
            <a:r>
              <a:rPr lang="en-US" sz="1600" dirty="0"/>
              <a:t>=</a:t>
            </a:r>
            <a:r>
              <a:rPr lang="en-US" sz="1600" dirty="0" err="1"/>
              <a:t>rx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664 </a:t>
            </a:r>
            <a:r>
              <a:rPr lang="en-US" sz="1600" dirty="0" err="1"/>
              <a:t>myfile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IN" dirty="0" smtClean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…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</a:t>
            </a:r>
            <a:r>
              <a:rPr lang="en-US" dirty="0" smtClean="0"/>
              <a:t>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hereis</a:t>
            </a:r>
            <a:r>
              <a:rPr lang="en-US" dirty="0" smtClean="0"/>
              <a:t> &lt;command&gt;: locates </a:t>
            </a:r>
            <a:r>
              <a:rPr lang="en-US" dirty="0"/>
              <a:t>the binary, source, and manual page files for a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Basics: Look these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 </a:t>
            </a:r>
            <a:endParaRPr lang="en-US" dirty="0" smtClean="0"/>
          </a:p>
          <a:p>
            <a:r>
              <a:rPr lang="en-US" dirty="0" smtClean="0"/>
              <a:t>head </a:t>
            </a:r>
          </a:p>
          <a:p>
            <a:r>
              <a:rPr lang="en-US" dirty="0" smtClean="0"/>
              <a:t>tail </a:t>
            </a:r>
          </a:p>
          <a:p>
            <a:r>
              <a:rPr lang="en-US" dirty="0" smtClean="0"/>
              <a:t>du </a:t>
            </a:r>
          </a:p>
          <a:p>
            <a:r>
              <a:rPr lang="en-US" dirty="0" smtClean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kill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diff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cmp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wc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12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SEAS from OS 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username@lnxsrv.seas.ucla.edu</a:t>
            </a:r>
            <a:endParaRPr lang="en-US" dirty="0" smtClean="0"/>
          </a:p>
          <a:p>
            <a:pPr lvl="1"/>
            <a:r>
              <a:rPr lang="en-US" dirty="0" smtClean="0"/>
              <a:t>Username =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SEAS from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Recommended </a:t>
            </a:r>
          </a:p>
          <a:p>
            <a:pPr lvl="1"/>
            <a:r>
              <a:rPr lang="en-US" dirty="0" smtClean="0"/>
              <a:t>Small and easy to use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name: </a:t>
            </a:r>
            <a:r>
              <a:rPr lang="en-US" dirty="0" err="1" smtClean="0"/>
              <a:t>lnxsrv.seas.ucla.edu</a:t>
            </a:r>
            <a:endParaRPr lang="en-US" dirty="0" smtClean="0"/>
          </a:p>
          <a:p>
            <a:pPr lvl="1"/>
            <a:r>
              <a:rPr lang="en-US" dirty="0" smtClean="0"/>
              <a:t>User name: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49186"/>
            <a:ext cx="533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– Example ans1.txt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ans1.txt is specifically for LABORATORY section</a:t>
            </a:r>
          </a:p>
          <a:p>
            <a:r>
              <a:rPr lang="en-US" dirty="0" smtClean="0"/>
              <a:t>1. Here is the answer to question 1</a:t>
            </a:r>
          </a:p>
          <a:p>
            <a:r>
              <a:rPr lang="en-US" dirty="0" smtClean="0"/>
              <a:t>2. Here is the answer to question 2</a:t>
            </a:r>
          </a:p>
          <a:p>
            <a:r>
              <a:rPr lang="en-US" dirty="0" smtClean="0"/>
              <a:t>3. Here is the answer to question 3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 – Example key1.txt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key1.txt is specifically for HOMEWORK section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E L L O W O R L D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T M L</a:t>
            </a:r>
          </a:p>
          <a:p>
            <a:pPr marL="514350" indent="-514350">
              <a:buAutoNum type="arabicPeriod"/>
            </a:pPr>
            <a:r>
              <a:rPr lang="en-US" dirty="0" smtClean="0"/>
              <a:t>C-d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C-n</a:t>
            </a:r>
          </a:p>
          <a:p>
            <a:pPr marL="514350" indent="-514350">
              <a:buAutoNum type="arabicPeriod"/>
            </a:pPr>
            <a:r>
              <a:rPr lang="en-US" dirty="0" smtClean="0"/>
              <a:t>M-x </a:t>
            </a:r>
            <a:r>
              <a:rPr lang="en-US" dirty="0" err="1" smtClean="0"/>
              <a:t>goto</a:t>
            </a:r>
            <a:r>
              <a:rPr lang="en-US" dirty="0" smtClean="0"/>
              <a:t>-line Enter 1 2 3 Enter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 for this course?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marL="0" indent="0">
              <a:buNone/>
            </a:pPr>
            <a:r>
              <a:rPr lang="en-US" b="1" dirty="0" err="1" smtClean="0"/>
              <a:t>Seasnet</a:t>
            </a:r>
            <a:r>
              <a:rPr lang="en-US" b="1" dirty="0" smtClean="0"/>
              <a:t> servers(recommended):</a:t>
            </a:r>
          </a:p>
          <a:p>
            <a:pPr lvl="1"/>
            <a:r>
              <a:rPr lang="en-US" dirty="0" err="1"/>
              <a:t>lnxsrv.seas.ucla.edu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/>
              <a:t>lnxsrv06, lnxsrv07, or lnxsrv09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Username: SEAS ID </a:t>
            </a:r>
          </a:p>
          <a:p>
            <a:pPr lvl="1"/>
            <a:r>
              <a:rPr lang="en-US" dirty="0"/>
              <a:t>Password: SEAS password</a:t>
            </a:r>
          </a:p>
          <a:p>
            <a:pPr lvl="1"/>
            <a:r>
              <a:rPr lang="en-US" dirty="0"/>
              <a:t>On </a:t>
            </a:r>
            <a:r>
              <a:rPr lang="en-US" dirty="0" smtClean="0"/>
              <a:t>Windows</a:t>
            </a:r>
            <a:r>
              <a:rPr lang="en-US" dirty="0"/>
              <a:t>: </a:t>
            </a:r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On Mac: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949298"/>
            <a:ext cx="6477000" cy="386040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2486938"/>
            <a:ext cx="2377647" cy="1932662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0" idx="2"/>
          </p:cNvCxnSpPr>
          <p:nvPr/>
        </p:nvCxnSpPr>
        <p:spPr>
          <a:xfrm rot="16200000" flipH="1">
            <a:off x="3705780" y="3819878"/>
            <a:ext cx="1847059" cy="84256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4557</TotalTime>
  <Words>892</Words>
  <Application>Microsoft Office PowerPoint</Application>
  <PresentationFormat>On-screen Show (4:3)</PresentationFormat>
  <Paragraphs>208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宋体</vt:lpstr>
      <vt:lpstr>Arial</vt:lpstr>
      <vt:lpstr>Calibri</vt:lpstr>
      <vt:lpstr>Calibri Light</vt:lpstr>
      <vt:lpstr>Courier New</vt:lpstr>
      <vt:lpstr>Retrospect</vt:lpstr>
      <vt:lpstr>CS35L – Fall 2018</vt:lpstr>
      <vt:lpstr>What’s this class about?</vt:lpstr>
      <vt:lpstr>What is open source software?</vt:lpstr>
      <vt:lpstr>GNU/Linux</vt:lpstr>
      <vt:lpstr>Which Linux for this course?</vt:lpstr>
      <vt:lpstr>Command Line Interface vs. Graphical User Interface </vt:lpstr>
      <vt:lpstr>Files and Processes</vt:lpstr>
      <vt:lpstr>Linux File System Layout</vt:lpstr>
      <vt:lpstr>Absolute Path vs. Relative Path</vt:lpstr>
      <vt:lpstr>The Basics: Moving Around</vt:lpstr>
      <vt:lpstr>The Basics: Shell</vt:lpstr>
      <vt:lpstr>The Basics: Dealing with Files </vt:lpstr>
      <vt:lpstr>Linux File Permissions</vt:lpstr>
      <vt:lpstr>Linux File Permissions</vt:lpstr>
      <vt:lpstr>The Basics: chmod (symbolic)</vt:lpstr>
      <vt:lpstr>The Basics: chmod (numeric)</vt:lpstr>
      <vt:lpstr>The Basics: find</vt:lpstr>
      <vt:lpstr>File Name Matching</vt:lpstr>
      <vt:lpstr>find Examples</vt:lpstr>
      <vt:lpstr>man</vt:lpstr>
      <vt:lpstr>wh… Commands</vt:lpstr>
      <vt:lpstr>More Basics: Look these up</vt:lpstr>
      <vt:lpstr>Connecting to SEAS from OS X or Linux</vt:lpstr>
      <vt:lpstr>Connecting to SEAS from Windows</vt:lpstr>
      <vt:lpstr>Putty</vt:lpstr>
      <vt:lpstr>Assignment 1 – Example ans1.txt</vt:lpstr>
      <vt:lpstr>Assignment 1 – Example key1.txt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Shrey Agarwal</cp:lastModifiedBy>
  <cp:revision>225</cp:revision>
  <dcterms:created xsi:type="dcterms:W3CDTF">2012-09-30T22:30:53Z</dcterms:created>
  <dcterms:modified xsi:type="dcterms:W3CDTF">2018-10-15T22:05:29Z</dcterms:modified>
</cp:coreProperties>
</file>