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9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0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A284A-4B5E-4545-AEFB-126BBB0708D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0ECF-D10F-48EF-B7D3-07478FD0F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512" y="476672"/>
            <a:ext cx="9144000" cy="1142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marL="342859" indent="-342859">
              <a:lnSpc>
                <a:spcPct val="150000"/>
              </a:lnSpc>
            </a:pPr>
            <a:r>
              <a:rPr lang="ko-KR" altLang="en-US" sz="32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3200" b="1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최종보고서 제출 </a:t>
            </a:r>
            <a:r>
              <a:rPr lang="ko-KR" altLang="en-US" sz="3200" b="1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메</a:t>
            </a:r>
            <a:r>
              <a:rPr lang="ko-KR" altLang="en-US" sz="3200" b="1" dirty="0" err="1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함초롬바탕" panose="02030504000101010101" pitchFamily="18" charset="-127"/>
              </a:rPr>
              <a:t>뉴얼</a:t>
            </a:r>
            <a:endParaRPr lang="en-US" altLang="ko-KR" sz="2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직사각형 3">
            <a:hlinkClick r:id="rId2" action="ppaction://hlinksldjump"/>
          </p:cNvPr>
          <p:cNvSpPr/>
          <p:nvPr/>
        </p:nvSpPr>
        <p:spPr>
          <a:xfrm>
            <a:off x="206429" y="2924944"/>
            <a:ext cx="8643998" cy="64807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최종보고서 제출 방법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23484" cy="54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62413" y="188640"/>
            <a:ext cx="3501475" cy="50405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최종보고서 제출 방법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5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928992" cy="548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hlinkClick r:id="rId3" action="ppaction://hlinksldjump"/>
          </p:cNvPr>
          <p:cNvSpPr/>
          <p:nvPr/>
        </p:nvSpPr>
        <p:spPr>
          <a:xfrm>
            <a:off x="107504" y="260648"/>
            <a:ext cx="3501475" cy="50405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최종보고서 제출 방법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6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hlinkClick r:id="rId2" action="ppaction://hlinksldjump"/>
          </p:cNvPr>
          <p:cNvSpPr/>
          <p:nvPr/>
        </p:nvSpPr>
        <p:spPr>
          <a:xfrm>
            <a:off x="107504" y="260648"/>
            <a:ext cx="3501475" cy="50405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최종보고서 제출 방법</a:t>
            </a:r>
            <a:endParaRPr lang="en-US" altLang="ko-KR" sz="2400" b="1" dirty="0" smtClean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6" y="1196752"/>
            <a:ext cx="8964488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7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HY헤드라인M</vt:lpstr>
      <vt:lpstr>맑은 고딕</vt:lpstr>
      <vt:lpstr>함초롬돋움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User</cp:lastModifiedBy>
  <cp:revision>10</cp:revision>
  <dcterms:created xsi:type="dcterms:W3CDTF">2016-04-08T04:45:42Z</dcterms:created>
  <dcterms:modified xsi:type="dcterms:W3CDTF">2019-10-21T01:37:50Z</dcterms:modified>
</cp:coreProperties>
</file>