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7"/>
  </p:notesMasterIdLst>
  <p:sldIdLst>
    <p:sldId id="301" r:id="rId2"/>
    <p:sldId id="328" r:id="rId3"/>
    <p:sldId id="329" r:id="rId4"/>
    <p:sldId id="330" r:id="rId5"/>
    <p:sldId id="331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BDD"/>
    <a:srgbClr val="C98781"/>
    <a:srgbClr val="953839"/>
    <a:srgbClr val="2A3F6A"/>
    <a:srgbClr val="313131"/>
    <a:srgbClr val="E5D1AD"/>
    <a:srgbClr val="696969"/>
    <a:srgbClr val="465E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E6B56-1BC3-E747-B760-1421D189B5DC}" v="9" dt="2023-01-06T11:35:31.7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68"/>
    <p:restoredTop sz="89382"/>
  </p:normalViewPr>
  <p:slideViewPr>
    <p:cSldViewPr snapToGrid="0">
      <p:cViewPr varScale="1">
        <p:scale>
          <a:sx n="155" d="100"/>
          <a:sy n="155" d="100"/>
        </p:scale>
        <p:origin x="192" y="2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허진석" userId="05697b78-44d0-4c26-9fe9-432e8507dd5b" providerId="ADAL" clId="{8FAE6B56-1BC3-E747-B760-1421D189B5DC}"/>
    <pc:docChg chg="undo custSel addSld delSld modSld">
      <pc:chgData name="허진석" userId="05697b78-44d0-4c26-9fe9-432e8507dd5b" providerId="ADAL" clId="{8FAE6B56-1BC3-E747-B760-1421D189B5DC}" dt="2023-01-06T11:35:36.286" v="730"/>
      <pc:docMkLst>
        <pc:docMk/>
      </pc:docMkLst>
      <pc:sldChg chg="del">
        <pc:chgData name="허진석" userId="05697b78-44d0-4c26-9fe9-432e8507dd5b" providerId="ADAL" clId="{8FAE6B56-1BC3-E747-B760-1421D189B5DC}" dt="2023-01-02T12:14:29.896" v="15" actId="2696"/>
        <pc:sldMkLst>
          <pc:docMk/>
          <pc:sldMk cId="4002901408" sldId="296"/>
        </pc:sldMkLst>
      </pc:sldChg>
      <pc:sldChg chg="modSp mod">
        <pc:chgData name="허진석" userId="05697b78-44d0-4c26-9fe9-432e8507dd5b" providerId="ADAL" clId="{8FAE6B56-1BC3-E747-B760-1421D189B5DC}" dt="2023-01-02T12:16:18.299" v="122" actId="20577"/>
        <pc:sldMkLst>
          <pc:docMk/>
          <pc:sldMk cId="705939900" sldId="301"/>
        </pc:sldMkLst>
        <pc:spChg chg="mod">
          <ac:chgData name="허진석" userId="05697b78-44d0-4c26-9fe9-432e8507dd5b" providerId="ADAL" clId="{8FAE6B56-1BC3-E747-B760-1421D189B5DC}" dt="2023-01-02T12:16:18.299" v="122" actId="20577"/>
          <ac:spMkLst>
            <pc:docMk/>
            <pc:sldMk cId="705939900" sldId="301"/>
            <ac:spMk id="6" creationId="{6BE8B5B6-5810-910B-F02F-776E8B7A2CA6}"/>
          </ac:spMkLst>
        </pc:spChg>
      </pc:sldChg>
      <pc:sldChg chg="del">
        <pc:chgData name="허진석" userId="05697b78-44d0-4c26-9fe9-432e8507dd5b" providerId="ADAL" clId="{8FAE6B56-1BC3-E747-B760-1421D189B5DC}" dt="2023-01-02T12:14:25.963" v="12" actId="2696"/>
        <pc:sldMkLst>
          <pc:docMk/>
          <pc:sldMk cId="797476893" sldId="314"/>
        </pc:sldMkLst>
      </pc:sldChg>
      <pc:sldChg chg="del">
        <pc:chgData name="허진석" userId="05697b78-44d0-4c26-9fe9-432e8507dd5b" providerId="ADAL" clId="{8FAE6B56-1BC3-E747-B760-1421D189B5DC}" dt="2023-01-02T12:14:22.425" v="5" actId="2696"/>
        <pc:sldMkLst>
          <pc:docMk/>
          <pc:sldMk cId="442936605" sldId="322"/>
        </pc:sldMkLst>
      </pc:sldChg>
      <pc:sldChg chg="addSp delSp modSp mod modNotesTx">
        <pc:chgData name="허진석" userId="05697b78-44d0-4c26-9fe9-432e8507dd5b" providerId="ADAL" clId="{8FAE6B56-1BC3-E747-B760-1421D189B5DC}" dt="2023-01-06T11:35:26.750" v="728" actId="1076"/>
        <pc:sldMkLst>
          <pc:docMk/>
          <pc:sldMk cId="3078418356" sldId="328"/>
        </pc:sldMkLst>
        <pc:spChg chg="mod">
          <ac:chgData name="허진석" userId="05697b78-44d0-4c26-9fe9-432e8507dd5b" providerId="ADAL" clId="{8FAE6B56-1BC3-E747-B760-1421D189B5DC}" dt="2023-01-02T12:15:17.472" v="58" actId="403"/>
          <ac:spMkLst>
            <pc:docMk/>
            <pc:sldMk cId="3078418356" sldId="328"/>
            <ac:spMk id="3" creationId="{D0192548-C326-225E-09FB-636EB69C6D82}"/>
          </ac:spMkLst>
        </pc:spChg>
        <pc:spChg chg="mod">
          <ac:chgData name="허진석" userId="05697b78-44d0-4c26-9fe9-432e8507dd5b" providerId="ADAL" clId="{8FAE6B56-1BC3-E747-B760-1421D189B5DC}" dt="2023-01-02T12:15:01.529" v="42" actId="12"/>
          <ac:spMkLst>
            <pc:docMk/>
            <pc:sldMk cId="3078418356" sldId="328"/>
            <ac:spMk id="5" creationId="{B6637442-FA8A-3140-12DD-E77C7F3A5A59}"/>
          </ac:spMkLst>
        </pc:spChg>
        <pc:spChg chg="add del">
          <ac:chgData name="허진석" userId="05697b78-44d0-4c26-9fe9-432e8507dd5b" providerId="ADAL" clId="{8FAE6B56-1BC3-E747-B760-1421D189B5DC}" dt="2023-01-06T11:34:53.303" v="710" actId="22"/>
          <ac:spMkLst>
            <pc:docMk/>
            <pc:sldMk cId="3078418356" sldId="328"/>
            <ac:spMk id="6" creationId="{775289FD-8509-65B9-EFCC-F5E93FB2965A}"/>
          </ac:spMkLst>
        </pc:spChg>
        <pc:spChg chg="add mod">
          <ac:chgData name="허진석" userId="05697b78-44d0-4c26-9fe9-432e8507dd5b" providerId="ADAL" clId="{8FAE6B56-1BC3-E747-B760-1421D189B5DC}" dt="2023-01-06T11:35:26.750" v="728" actId="1076"/>
          <ac:spMkLst>
            <pc:docMk/>
            <pc:sldMk cId="3078418356" sldId="328"/>
            <ac:spMk id="8" creationId="{9072F0DE-5889-FBC0-0338-1E716F61A93B}"/>
          </ac:spMkLst>
        </pc:spChg>
      </pc:sldChg>
      <pc:sldChg chg="addSp modSp add mod">
        <pc:chgData name="허진석" userId="05697b78-44d0-4c26-9fe9-432e8507dd5b" providerId="ADAL" clId="{8FAE6B56-1BC3-E747-B760-1421D189B5DC}" dt="2023-01-02T12:18:37.613" v="143" actId="1076"/>
        <pc:sldMkLst>
          <pc:docMk/>
          <pc:sldMk cId="3644552017" sldId="329"/>
        </pc:sldMkLst>
        <pc:spChg chg="mod">
          <ac:chgData name="허진석" userId="05697b78-44d0-4c26-9fe9-432e8507dd5b" providerId="ADAL" clId="{8FAE6B56-1BC3-E747-B760-1421D189B5DC}" dt="2023-01-02T12:16:34.469" v="132" actId="20577"/>
          <ac:spMkLst>
            <pc:docMk/>
            <pc:sldMk cId="3644552017" sldId="329"/>
            <ac:spMk id="5" creationId="{B6637442-FA8A-3140-12DD-E77C7F3A5A59}"/>
          </ac:spMkLst>
        </pc:spChg>
        <pc:spChg chg="add mod">
          <ac:chgData name="허진석" userId="05697b78-44d0-4c26-9fe9-432e8507dd5b" providerId="ADAL" clId="{8FAE6B56-1BC3-E747-B760-1421D189B5DC}" dt="2023-01-02T12:18:06.192" v="140" actId="14100"/>
          <ac:spMkLst>
            <pc:docMk/>
            <pc:sldMk cId="3644552017" sldId="329"/>
            <ac:spMk id="6" creationId="{139B9A52-501F-5303-77A9-4B0A951560EF}"/>
          </ac:spMkLst>
        </pc:spChg>
        <pc:picChg chg="add mod">
          <ac:chgData name="허진석" userId="05697b78-44d0-4c26-9fe9-432e8507dd5b" providerId="ADAL" clId="{8FAE6B56-1BC3-E747-B760-1421D189B5DC}" dt="2023-01-02T12:17:45.064" v="134" actId="1076"/>
          <ac:picMkLst>
            <pc:docMk/>
            <pc:sldMk cId="3644552017" sldId="329"/>
            <ac:picMk id="4" creationId="{A0D90860-1438-C775-F556-A72C559853FC}"/>
          </ac:picMkLst>
        </pc:picChg>
        <pc:picChg chg="add mod">
          <ac:chgData name="허진석" userId="05697b78-44d0-4c26-9fe9-432e8507dd5b" providerId="ADAL" clId="{8FAE6B56-1BC3-E747-B760-1421D189B5DC}" dt="2023-01-02T12:18:37.613" v="143" actId="1076"/>
          <ac:picMkLst>
            <pc:docMk/>
            <pc:sldMk cId="3644552017" sldId="329"/>
            <ac:picMk id="7" creationId="{1FB623DA-7574-5C6E-9498-1105845F108E}"/>
          </ac:picMkLst>
        </pc:picChg>
      </pc:sldChg>
      <pc:sldChg chg="del">
        <pc:chgData name="허진석" userId="05697b78-44d0-4c26-9fe9-432e8507dd5b" providerId="ADAL" clId="{8FAE6B56-1BC3-E747-B760-1421D189B5DC}" dt="2023-01-02T12:14:24.588" v="11" actId="2696"/>
        <pc:sldMkLst>
          <pc:docMk/>
          <pc:sldMk cId="3934490223" sldId="329"/>
        </pc:sldMkLst>
      </pc:sldChg>
      <pc:sldChg chg="del">
        <pc:chgData name="허진석" userId="05697b78-44d0-4c26-9fe9-432e8507dd5b" providerId="ADAL" clId="{8FAE6B56-1BC3-E747-B760-1421D189B5DC}" dt="2023-01-02T12:14:22.420" v="1" actId="2696"/>
        <pc:sldMkLst>
          <pc:docMk/>
          <pc:sldMk cId="611810036" sldId="330"/>
        </pc:sldMkLst>
      </pc:sldChg>
      <pc:sldChg chg="addSp modSp add mod">
        <pc:chgData name="허진석" userId="05697b78-44d0-4c26-9fe9-432e8507dd5b" providerId="ADAL" clId="{8FAE6B56-1BC3-E747-B760-1421D189B5DC}" dt="2023-01-06T11:35:36.286" v="730"/>
        <pc:sldMkLst>
          <pc:docMk/>
          <pc:sldMk cId="3830525280" sldId="330"/>
        </pc:sldMkLst>
        <pc:spChg chg="mod">
          <ac:chgData name="허진석" userId="05697b78-44d0-4c26-9fe9-432e8507dd5b" providerId="ADAL" clId="{8FAE6B56-1BC3-E747-B760-1421D189B5DC}" dt="2023-01-02T12:18:41.590" v="157" actId="20577"/>
          <ac:spMkLst>
            <pc:docMk/>
            <pc:sldMk cId="3830525280" sldId="330"/>
            <ac:spMk id="3" creationId="{D0192548-C326-225E-09FB-636EB69C6D82}"/>
          </ac:spMkLst>
        </pc:spChg>
        <pc:spChg chg="mod">
          <ac:chgData name="허진석" userId="05697b78-44d0-4c26-9fe9-432e8507dd5b" providerId="ADAL" clId="{8FAE6B56-1BC3-E747-B760-1421D189B5DC}" dt="2023-01-02T12:21:15.349" v="374" actId="20577"/>
          <ac:spMkLst>
            <pc:docMk/>
            <pc:sldMk cId="3830525280" sldId="330"/>
            <ac:spMk id="5" creationId="{B6637442-FA8A-3140-12DD-E77C7F3A5A59}"/>
          </ac:spMkLst>
        </pc:spChg>
        <pc:spChg chg="add mod">
          <ac:chgData name="허진석" userId="05697b78-44d0-4c26-9fe9-432e8507dd5b" providerId="ADAL" clId="{8FAE6B56-1BC3-E747-B760-1421D189B5DC}" dt="2023-01-06T11:35:36.286" v="730"/>
          <ac:spMkLst>
            <pc:docMk/>
            <pc:sldMk cId="3830525280" sldId="330"/>
            <ac:spMk id="6" creationId="{5D385D14-E787-E1C2-860A-950503E73E2C}"/>
          </ac:spMkLst>
        </pc:spChg>
        <pc:picChg chg="add mod">
          <ac:chgData name="허진석" userId="05697b78-44d0-4c26-9fe9-432e8507dd5b" providerId="ADAL" clId="{8FAE6B56-1BC3-E747-B760-1421D189B5DC}" dt="2023-01-02T12:21:51.285" v="379" actId="1076"/>
          <ac:picMkLst>
            <pc:docMk/>
            <pc:sldMk cId="3830525280" sldId="330"/>
            <ac:picMk id="4" creationId="{01EE38EA-5AC2-B4C9-E8F1-3E74C1771D9B}"/>
          </ac:picMkLst>
        </pc:picChg>
      </pc:sldChg>
      <pc:sldChg chg="del">
        <pc:chgData name="허진석" userId="05697b78-44d0-4c26-9fe9-432e8507dd5b" providerId="ADAL" clId="{8FAE6B56-1BC3-E747-B760-1421D189B5DC}" dt="2023-01-02T12:14:22.427" v="7" actId="2696"/>
        <pc:sldMkLst>
          <pc:docMk/>
          <pc:sldMk cId="2480962205" sldId="331"/>
        </pc:sldMkLst>
      </pc:sldChg>
      <pc:sldChg chg="addSp delSp modSp add mod">
        <pc:chgData name="허진석" userId="05697b78-44d0-4c26-9fe9-432e8507dd5b" providerId="ADAL" clId="{8FAE6B56-1BC3-E747-B760-1421D189B5DC}" dt="2023-01-02T12:23:05.228" v="708" actId="1076"/>
        <pc:sldMkLst>
          <pc:docMk/>
          <pc:sldMk cId="3638643459" sldId="331"/>
        </pc:sldMkLst>
        <pc:spChg chg="mod">
          <ac:chgData name="허진석" userId="05697b78-44d0-4c26-9fe9-432e8507dd5b" providerId="ADAL" clId="{8FAE6B56-1BC3-E747-B760-1421D189B5DC}" dt="2023-01-02T12:22:48.601" v="704" actId="20577"/>
          <ac:spMkLst>
            <pc:docMk/>
            <pc:sldMk cId="3638643459" sldId="331"/>
            <ac:spMk id="5" creationId="{B6637442-FA8A-3140-12DD-E77C7F3A5A59}"/>
          </ac:spMkLst>
        </pc:spChg>
        <pc:picChg chg="del">
          <ac:chgData name="허진석" userId="05697b78-44d0-4c26-9fe9-432e8507dd5b" providerId="ADAL" clId="{8FAE6B56-1BC3-E747-B760-1421D189B5DC}" dt="2023-01-02T12:22:02.148" v="381" actId="478"/>
          <ac:picMkLst>
            <pc:docMk/>
            <pc:sldMk cId="3638643459" sldId="331"/>
            <ac:picMk id="4" creationId="{01EE38EA-5AC2-B4C9-E8F1-3E74C1771D9B}"/>
          </ac:picMkLst>
        </pc:picChg>
        <pc:picChg chg="add mod">
          <ac:chgData name="허진석" userId="05697b78-44d0-4c26-9fe9-432e8507dd5b" providerId="ADAL" clId="{8FAE6B56-1BC3-E747-B760-1421D189B5DC}" dt="2023-01-02T12:23:05.228" v="708" actId="1076"/>
          <ac:picMkLst>
            <pc:docMk/>
            <pc:sldMk cId="3638643459" sldId="331"/>
            <ac:picMk id="6" creationId="{1068994F-42A9-99FB-0DC7-C596827BE04D}"/>
          </ac:picMkLst>
        </pc:picChg>
      </pc:sldChg>
      <pc:sldChg chg="del">
        <pc:chgData name="허진석" userId="05697b78-44d0-4c26-9fe9-432e8507dd5b" providerId="ADAL" clId="{8FAE6B56-1BC3-E747-B760-1421D189B5DC}" dt="2023-01-02T12:14:22.422" v="2" actId="2696"/>
        <pc:sldMkLst>
          <pc:docMk/>
          <pc:sldMk cId="4040217606" sldId="332"/>
        </pc:sldMkLst>
      </pc:sldChg>
      <pc:sldChg chg="del">
        <pc:chgData name="허진석" userId="05697b78-44d0-4c26-9fe9-432e8507dd5b" providerId="ADAL" clId="{8FAE6B56-1BC3-E747-B760-1421D189B5DC}" dt="2023-01-02T12:14:22.428" v="8" actId="2696"/>
        <pc:sldMkLst>
          <pc:docMk/>
          <pc:sldMk cId="3858937057" sldId="333"/>
        </pc:sldMkLst>
      </pc:sldChg>
      <pc:sldChg chg="del">
        <pc:chgData name="허진석" userId="05697b78-44d0-4c26-9fe9-432e8507dd5b" providerId="ADAL" clId="{8FAE6B56-1BC3-E747-B760-1421D189B5DC}" dt="2023-01-02T12:14:28.065" v="14" actId="2696"/>
        <pc:sldMkLst>
          <pc:docMk/>
          <pc:sldMk cId="4247408117" sldId="334"/>
        </pc:sldMkLst>
      </pc:sldChg>
      <pc:sldChg chg="del">
        <pc:chgData name="허진석" userId="05697b78-44d0-4c26-9fe9-432e8507dd5b" providerId="ADAL" clId="{8FAE6B56-1BC3-E747-B760-1421D189B5DC}" dt="2023-01-02T12:14:22.429" v="9" actId="2696"/>
        <pc:sldMkLst>
          <pc:docMk/>
          <pc:sldMk cId="1660940781" sldId="335"/>
        </pc:sldMkLst>
      </pc:sldChg>
      <pc:sldChg chg="del">
        <pc:chgData name="허진석" userId="05697b78-44d0-4c26-9fe9-432e8507dd5b" providerId="ADAL" clId="{8FAE6B56-1BC3-E747-B760-1421D189B5DC}" dt="2023-01-02T12:14:22.424" v="4" actId="2696"/>
        <pc:sldMkLst>
          <pc:docMk/>
          <pc:sldMk cId="2893688510" sldId="336"/>
        </pc:sldMkLst>
      </pc:sldChg>
      <pc:sldChg chg="del">
        <pc:chgData name="허진석" userId="05697b78-44d0-4c26-9fe9-432e8507dd5b" providerId="ADAL" clId="{8FAE6B56-1BC3-E747-B760-1421D189B5DC}" dt="2023-01-02T12:14:22.426" v="6" actId="2696"/>
        <pc:sldMkLst>
          <pc:docMk/>
          <pc:sldMk cId="2070351480" sldId="337"/>
        </pc:sldMkLst>
      </pc:sldChg>
      <pc:sldChg chg="del">
        <pc:chgData name="허진석" userId="05697b78-44d0-4c26-9fe9-432e8507dd5b" providerId="ADAL" clId="{8FAE6B56-1BC3-E747-B760-1421D189B5DC}" dt="2023-01-02T12:14:22.423" v="3" actId="2696"/>
        <pc:sldMkLst>
          <pc:docMk/>
          <pc:sldMk cId="169555849" sldId="338"/>
        </pc:sldMkLst>
      </pc:sldChg>
      <pc:sldChg chg="del">
        <pc:chgData name="허진석" userId="05697b78-44d0-4c26-9fe9-432e8507dd5b" providerId="ADAL" clId="{8FAE6B56-1BC3-E747-B760-1421D189B5DC}" dt="2023-01-02T12:14:22.419" v="0" actId="2696"/>
        <pc:sldMkLst>
          <pc:docMk/>
          <pc:sldMk cId="1650131935" sldId="339"/>
        </pc:sldMkLst>
      </pc:sldChg>
      <pc:sldChg chg="del">
        <pc:chgData name="허진석" userId="05697b78-44d0-4c26-9fe9-432e8507dd5b" providerId="ADAL" clId="{8FAE6B56-1BC3-E747-B760-1421D189B5DC}" dt="2023-01-02T12:14:23.208" v="10" actId="2696"/>
        <pc:sldMkLst>
          <pc:docMk/>
          <pc:sldMk cId="4143498781" sldId="340"/>
        </pc:sldMkLst>
      </pc:sldChg>
      <pc:sldChg chg="del">
        <pc:chgData name="허진석" userId="05697b78-44d0-4c26-9fe9-432e8507dd5b" providerId="ADAL" clId="{8FAE6B56-1BC3-E747-B760-1421D189B5DC}" dt="2023-01-02T12:14:27.347" v="13" actId="2696"/>
        <pc:sldMkLst>
          <pc:docMk/>
          <pc:sldMk cId="918911344" sldId="341"/>
        </pc:sldMkLst>
      </pc:sldChg>
    </pc:docChg>
  </pc:docChgLst>
  <pc:docChgLst>
    <pc:chgData name="허진석" userId="05697b78-44d0-4c26-9fe9-432e8507dd5b" providerId="ADAL" clId="{5E5D0726-FB64-874B-AA60-B7C120D4A5F6}"/>
    <pc:docChg chg="undo redo custSel addSld delSld modSld sldOrd modMainMaster">
      <pc:chgData name="허진석" userId="05697b78-44d0-4c26-9fe9-432e8507dd5b" providerId="ADAL" clId="{5E5D0726-FB64-874B-AA60-B7C120D4A5F6}" dt="2022-12-22T02:23:22.920" v="5393" actId="478"/>
      <pc:docMkLst>
        <pc:docMk/>
      </pc:docMkLst>
      <pc:sldChg chg="del">
        <pc:chgData name="허진석" userId="05697b78-44d0-4c26-9fe9-432e8507dd5b" providerId="ADAL" clId="{5E5D0726-FB64-874B-AA60-B7C120D4A5F6}" dt="2022-12-22T01:07:36.561" v="80" actId="2696"/>
        <pc:sldMkLst>
          <pc:docMk/>
          <pc:sldMk cId="1780990122" sldId="257"/>
        </pc:sldMkLst>
      </pc:sldChg>
      <pc:sldChg chg="delSp modSp del mod setBg">
        <pc:chgData name="허진석" userId="05697b78-44d0-4c26-9fe9-432e8507dd5b" providerId="ADAL" clId="{5E5D0726-FB64-874B-AA60-B7C120D4A5F6}" dt="2022-12-22T01:42:19.993" v="2013" actId="2696"/>
        <pc:sldMkLst>
          <pc:docMk/>
          <pc:sldMk cId="2263717532" sldId="262"/>
        </pc:sldMkLst>
        <pc:spChg chg="del">
          <ac:chgData name="허진석" userId="05697b78-44d0-4c26-9fe9-432e8507dd5b" providerId="ADAL" clId="{5E5D0726-FB64-874B-AA60-B7C120D4A5F6}" dt="2022-12-22T01:39:57.503" v="1976" actId="478"/>
          <ac:spMkLst>
            <pc:docMk/>
            <pc:sldMk cId="2263717532" sldId="262"/>
            <ac:spMk id="2" creationId="{4C527EDD-FB73-32E4-C0D6-BB9D31BF4DF6}"/>
          </ac:spMkLst>
        </pc:spChg>
        <pc:spChg chg="del">
          <ac:chgData name="허진석" userId="05697b78-44d0-4c26-9fe9-432e8507dd5b" providerId="ADAL" clId="{5E5D0726-FB64-874B-AA60-B7C120D4A5F6}" dt="2022-12-22T01:39:56.778" v="1975" actId="478"/>
          <ac:spMkLst>
            <pc:docMk/>
            <pc:sldMk cId="2263717532" sldId="262"/>
            <ac:spMk id="8" creationId="{4EBDC1FB-96FB-CCEC-C3B1-DE82B7528386}"/>
          </ac:spMkLst>
        </pc:spChg>
        <pc:spChg chg="mod">
          <ac:chgData name="허진석" userId="05697b78-44d0-4c26-9fe9-432e8507dd5b" providerId="ADAL" clId="{5E5D0726-FB64-874B-AA60-B7C120D4A5F6}" dt="2022-12-22T01:07:12.157" v="38" actId="20577"/>
          <ac:spMkLst>
            <pc:docMk/>
            <pc:sldMk cId="2263717532" sldId="262"/>
            <ac:spMk id="11" creationId="{92C10D8C-8786-A018-C5E6-EEF65AA12F7A}"/>
          </ac:spMkLst>
        </pc:spChg>
        <pc:spChg chg="mod">
          <ac:chgData name="허진석" userId="05697b78-44d0-4c26-9fe9-432e8507dd5b" providerId="ADAL" clId="{5E5D0726-FB64-874B-AA60-B7C120D4A5F6}" dt="2022-12-22T01:08:30.361" v="166" actId="20577"/>
          <ac:spMkLst>
            <pc:docMk/>
            <pc:sldMk cId="2263717532" sldId="262"/>
            <ac:spMk id="14" creationId="{420AB1BD-A2B3-5F35-ECCD-6C5E1710EBAF}"/>
          </ac:spMkLst>
        </pc:spChg>
        <pc:picChg chg="del">
          <ac:chgData name="허진석" userId="05697b78-44d0-4c26-9fe9-432e8507dd5b" providerId="ADAL" clId="{5E5D0726-FB64-874B-AA60-B7C120D4A5F6}" dt="2022-12-22T01:39:58.582" v="1978" actId="478"/>
          <ac:picMkLst>
            <pc:docMk/>
            <pc:sldMk cId="2263717532" sldId="262"/>
            <ac:picMk id="7" creationId="{460868EE-218B-30FD-CD9D-E62FCEB3F2B3}"/>
          </ac:picMkLst>
        </pc:picChg>
        <pc:cxnChg chg="del">
          <ac:chgData name="허진석" userId="05697b78-44d0-4c26-9fe9-432e8507dd5b" providerId="ADAL" clId="{5E5D0726-FB64-874B-AA60-B7C120D4A5F6}" dt="2022-12-22T01:39:58.217" v="1977" actId="478"/>
          <ac:cxnSpMkLst>
            <pc:docMk/>
            <pc:sldMk cId="2263717532" sldId="262"/>
            <ac:cxnSpMk id="9" creationId="{0D14CD60-A400-5772-D2F4-77C0170F9F14}"/>
          </ac:cxnSpMkLst>
        </pc:cxnChg>
      </pc:sldChg>
      <pc:sldChg chg="del">
        <pc:chgData name="허진석" userId="05697b78-44d0-4c26-9fe9-432e8507dd5b" providerId="ADAL" clId="{5E5D0726-FB64-874B-AA60-B7C120D4A5F6}" dt="2022-12-22T01:07:56.443" v="105" actId="2696"/>
        <pc:sldMkLst>
          <pc:docMk/>
          <pc:sldMk cId="3633465119" sldId="295"/>
        </pc:sldMkLst>
      </pc:sldChg>
      <pc:sldChg chg="addSp delSp modSp mod setBg">
        <pc:chgData name="허진석" userId="05697b78-44d0-4c26-9fe9-432e8507dd5b" providerId="ADAL" clId="{5E5D0726-FB64-874B-AA60-B7C120D4A5F6}" dt="2022-12-22T02:21:55.335" v="5350" actId="403"/>
        <pc:sldMkLst>
          <pc:docMk/>
          <pc:sldMk cId="4002901408" sldId="296"/>
        </pc:sldMkLst>
        <pc:spChg chg="mod">
          <ac:chgData name="허진석" userId="05697b78-44d0-4c26-9fe9-432e8507dd5b" providerId="ADAL" clId="{5E5D0726-FB64-874B-AA60-B7C120D4A5F6}" dt="2022-12-22T01:47:46.846" v="2114" actId="207"/>
          <ac:spMkLst>
            <pc:docMk/>
            <pc:sldMk cId="4002901408" sldId="296"/>
            <ac:spMk id="2" creationId="{1D1D4DEA-59F5-24A9-4303-5FA8ACC733AD}"/>
          </ac:spMkLst>
        </pc:spChg>
        <pc:spChg chg="mod">
          <ac:chgData name="허진석" userId="05697b78-44d0-4c26-9fe9-432e8507dd5b" providerId="ADAL" clId="{5E5D0726-FB64-874B-AA60-B7C120D4A5F6}" dt="2022-12-22T02:21:55.335" v="5350" actId="403"/>
          <ac:spMkLst>
            <pc:docMk/>
            <pc:sldMk cId="4002901408" sldId="296"/>
            <ac:spMk id="3" creationId="{D0192548-C326-225E-09FB-636EB69C6D82}"/>
          </ac:spMkLst>
        </pc:spChg>
        <pc:spChg chg="del mod">
          <ac:chgData name="허진석" userId="05697b78-44d0-4c26-9fe9-432e8507dd5b" providerId="ADAL" clId="{5E5D0726-FB64-874B-AA60-B7C120D4A5F6}" dt="2022-12-22T01:42:24.671" v="2016" actId="478"/>
          <ac:spMkLst>
            <pc:docMk/>
            <pc:sldMk cId="4002901408" sldId="296"/>
            <ac:spMk id="4" creationId="{86F1AB5F-7F29-9CA0-6647-FDD556D13F6D}"/>
          </ac:spMkLst>
        </pc:spChg>
        <pc:spChg chg="mod">
          <ac:chgData name="허진석" userId="05697b78-44d0-4c26-9fe9-432e8507dd5b" providerId="ADAL" clId="{5E5D0726-FB64-874B-AA60-B7C120D4A5F6}" dt="2022-12-22T02:07:55.937" v="3931" actId="20577"/>
          <ac:spMkLst>
            <pc:docMk/>
            <pc:sldMk cId="4002901408" sldId="296"/>
            <ac:spMk id="5" creationId="{B6637442-FA8A-3140-12DD-E77C7F3A5A59}"/>
          </ac:spMkLst>
        </pc:spChg>
        <pc:spChg chg="del">
          <ac:chgData name="허진석" userId="05697b78-44d0-4c26-9fe9-432e8507dd5b" providerId="ADAL" clId="{5E5D0726-FB64-874B-AA60-B7C120D4A5F6}" dt="2022-12-22T01:07:45.654" v="93" actId="478"/>
          <ac:spMkLst>
            <pc:docMk/>
            <pc:sldMk cId="4002901408" sldId="296"/>
            <ac:spMk id="11" creationId="{ACCA48D1-2453-5440-576E-9E137B1B3677}"/>
          </ac:spMkLst>
        </pc:spChg>
        <pc:spChg chg="del">
          <ac:chgData name="허진석" userId="05697b78-44d0-4c26-9fe9-432e8507dd5b" providerId="ADAL" clId="{5E5D0726-FB64-874B-AA60-B7C120D4A5F6}" dt="2022-12-22T01:07:45.654" v="93" actId="478"/>
          <ac:spMkLst>
            <pc:docMk/>
            <pc:sldMk cId="4002901408" sldId="296"/>
            <ac:spMk id="15" creationId="{99B234F7-2222-D14A-03A7-6797ADABCBCB}"/>
          </ac:spMkLst>
        </pc:spChg>
        <pc:spChg chg="del">
          <ac:chgData name="허진석" userId="05697b78-44d0-4c26-9fe9-432e8507dd5b" providerId="ADAL" clId="{5E5D0726-FB64-874B-AA60-B7C120D4A5F6}" dt="2022-12-22T01:07:45.654" v="93" actId="478"/>
          <ac:spMkLst>
            <pc:docMk/>
            <pc:sldMk cId="4002901408" sldId="296"/>
            <ac:spMk id="18" creationId="{131CDD82-454D-6C0F-F8A8-DE85993ADDCC}"/>
          </ac:spMkLst>
        </pc:spChg>
        <pc:spChg chg="del">
          <ac:chgData name="허진석" userId="05697b78-44d0-4c26-9fe9-432e8507dd5b" providerId="ADAL" clId="{5E5D0726-FB64-874B-AA60-B7C120D4A5F6}" dt="2022-12-22T01:07:45.654" v="93" actId="478"/>
          <ac:spMkLst>
            <pc:docMk/>
            <pc:sldMk cId="4002901408" sldId="296"/>
            <ac:spMk id="19" creationId="{BBE2C7BB-6A24-A431-11F7-B7B9320D1A18}"/>
          </ac:spMkLst>
        </pc:spChg>
        <pc:spChg chg="del">
          <ac:chgData name="허진석" userId="05697b78-44d0-4c26-9fe9-432e8507dd5b" providerId="ADAL" clId="{5E5D0726-FB64-874B-AA60-B7C120D4A5F6}" dt="2022-12-22T01:07:45.654" v="93" actId="478"/>
          <ac:spMkLst>
            <pc:docMk/>
            <pc:sldMk cId="4002901408" sldId="296"/>
            <ac:spMk id="20" creationId="{024C9A79-981F-1AEF-5F7E-599DE9EC41F8}"/>
          </ac:spMkLst>
        </pc:spChg>
        <pc:spChg chg="del">
          <ac:chgData name="허진석" userId="05697b78-44d0-4c26-9fe9-432e8507dd5b" providerId="ADAL" clId="{5E5D0726-FB64-874B-AA60-B7C120D4A5F6}" dt="2022-12-22T01:07:45.654" v="93" actId="478"/>
          <ac:spMkLst>
            <pc:docMk/>
            <pc:sldMk cId="4002901408" sldId="296"/>
            <ac:spMk id="25" creationId="{7ABEC385-2C78-08B0-AAC5-9E63896CE3E8}"/>
          </ac:spMkLst>
        </pc:spChg>
        <pc:spChg chg="del">
          <ac:chgData name="허진석" userId="05697b78-44d0-4c26-9fe9-432e8507dd5b" providerId="ADAL" clId="{5E5D0726-FB64-874B-AA60-B7C120D4A5F6}" dt="2022-12-22T01:07:45.654" v="93" actId="478"/>
          <ac:spMkLst>
            <pc:docMk/>
            <pc:sldMk cId="4002901408" sldId="296"/>
            <ac:spMk id="26" creationId="{663F2981-8B76-A754-B059-01B3729A8848}"/>
          </ac:spMkLst>
        </pc:spChg>
        <pc:spChg chg="del">
          <ac:chgData name="허진석" userId="05697b78-44d0-4c26-9fe9-432e8507dd5b" providerId="ADAL" clId="{5E5D0726-FB64-874B-AA60-B7C120D4A5F6}" dt="2022-12-22T01:07:45.654" v="93" actId="478"/>
          <ac:spMkLst>
            <pc:docMk/>
            <pc:sldMk cId="4002901408" sldId="296"/>
            <ac:spMk id="27" creationId="{0C06F403-0EF5-13A7-F8B8-AE3C18538DC4}"/>
          </ac:spMkLst>
        </pc:spChg>
        <pc:spChg chg="del">
          <ac:chgData name="허진석" userId="05697b78-44d0-4c26-9fe9-432e8507dd5b" providerId="ADAL" clId="{5E5D0726-FB64-874B-AA60-B7C120D4A5F6}" dt="2022-12-22T01:07:45.654" v="93" actId="478"/>
          <ac:spMkLst>
            <pc:docMk/>
            <pc:sldMk cId="4002901408" sldId="296"/>
            <ac:spMk id="39" creationId="{2B09A6F6-FA06-E53A-1CF6-A7CD48DAE33E}"/>
          </ac:spMkLst>
        </pc:spChg>
        <pc:spChg chg="del">
          <ac:chgData name="허진석" userId="05697b78-44d0-4c26-9fe9-432e8507dd5b" providerId="ADAL" clId="{5E5D0726-FB64-874B-AA60-B7C120D4A5F6}" dt="2022-12-22T01:07:45.654" v="93" actId="478"/>
          <ac:spMkLst>
            <pc:docMk/>
            <pc:sldMk cId="4002901408" sldId="296"/>
            <ac:spMk id="40" creationId="{E693F5E4-CE07-FF69-3563-B40C7E36DDBA}"/>
          </ac:spMkLst>
        </pc:spChg>
        <pc:spChg chg="del">
          <ac:chgData name="허진석" userId="05697b78-44d0-4c26-9fe9-432e8507dd5b" providerId="ADAL" clId="{5E5D0726-FB64-874B-AA60-B7C120D4A5F6}" dt="2022-12-22T01:07:45.654" v="93" actId="478"/>
          <ac:spMkLst>
            <pc:docMk/>
            <pc:sldMk cId="4002901408" sldId="296"/>
            <ac:spMk id="41" creationId="{8D806D76-34A3-E80D-96F6-3BA71513FF51}"/>
          </ac:spMkLst>
        </pc:spChg>
        <pc:spChg chg="del">
          <ac:chgData name="허진석" userId="05697b78-44d0-4c26-9fe9-432e8507dd5b" providerId="ADAL" clId="{5E5D0726-FB64-874B-AA60-B7C120D4A5F6}" dt="2022-12-22T01:07:45.654" v="93" actId="478"/>
          <ac:spMkLst>
            <pc:docMk/>
            <pc:sldMk cId="4002901408" sldId="296"/>
            <ac:spMk id="42" creationId="{55FF7C4A-2EF8-12FD-2654-B37882308626}"/>
          </ac:spMkLst>
        </pc:spChg>
        <pc:spChg chg="del">
          <ac:chgData name="허진석" userId="05697b78-44d0-4c26-9fe9-432e8507dd5b" providerId="ADAL" clId="{5E5D0726-FB64-874B-AA60-B7C120D4A5F6}" dt="2022-12-22T01:07:45.654" v="93" actId="478"/>
          <ac:spMkLst>
            <pc:docMk/>
            <pc:sldMk cId="4002901408" sldId="296"/>
            <ac:spMk id="48" creationId="{2E334648-5B0F-A6D5-4015-36B34ED37653}"/>
          </ac:spMkLst>
        </pc:spChg>
        <pc:spChg chg="del">
          <ac:chgData name="허진석" userId="05697b78-44d0-4c26-9fe9-432e8507dd5b" providerId="ADAL" clId="{5E5D0726-FB64-874B-AA60-B7C120D4A5F6}" dt="2022-12-22T01:07:45.654" v="93" actId="478"/>
          <ac:spMkLst>
            <pc:docMk/>
            <pc:sldMk cId="4002901408" sldId="296"/>
            <ac:spMk id="49" creationId="{E2724124-EC82-EE76-2484-91FA181B10C8}"/>
          </ac:spMkLst>
        </pc:spChg>
        <pc:spChg chg="del">
          <ac:chgData name="허진석" userId="05697b78-44d0-4c26-9fe9-432e8507dd5b" providerId="ADAL" clId="{5E5D0726-FB64-874B-AA60-B7C120D4A5F6}" dt="2022-12-22T01:07:45.654" v="93" actId="478"/>
          <ac:spMkLst>
            <pc:docMk/>
            <pc:sldMk cId="4002901408" sldId="296"/>
            <ac:spMk id="50" creationId="{B050045E-1FDD-84FD-D4DA-5ABF0A887363}"/>
          </ac:spMkLst>
        </pc:spChg>
        <pc:spChg chg="del">
          <ac:chgData name="허진석" userId="05697b78-44d0-4c26-9fe9-432e8507dd5b" providerId="ADAL" clId="{5E5D0726-FB64-874B-AA60-B7C120D4A5F6}" dt="2022-12-22T01:07:45.654" v="93" actId="478"/>
          <ac:spMkLst>
            <pc:docMk/>
            <pc:sldMk cId="4002901408" sldId="296"/>
            <ac:spMk id="60" creationId="{A9A3BDCC-C42F-FA2F-757D-1973C7C1215B}"/>
          </ac:spMkLst>
        </pc:spChg>
        <pc:picChg chg="add mod">
          <ac:chgData name="허진석" userId="05697b78-44d0-4c26-9fe9-432e8507dd5b" providerId="ADAL" clId="{5E5D0726-FB64-874B-AA60-B7C120D4A5F6}" dt="2022-12-22T01:13:07.646" v="492" actId="14861"/>
          <ac:picMkLst>
            <pc:docMk/>
            <pc:sldMk cId="4002901408" sldId="296"/>
            <ac:picMk id="6" creationId="{61317605-90B7-F710-4595-94A316D3FB22}"/>
          </ac:picMkLst>
        </pc:picChg>
        <pc:picChg chg="del">
          <ac:chgData name="허진석" userId="05697b78-44d0-4c26-9fe9-432e8507dd5b" providerId="ADAL" clId="{5E5D0726-FB64-874B-AA60-B7C120D4A5F6}" dt="2022-12-22T01:07:45.654" v="93" actId="478"/>
          <ac:picMkLst>
            <pc:docMk/>
            <pc:sldMk cId="4002901408" sldId="296"/>
            <ac:picMk id="9" creationId="{A7A8369A-0D95-2514-D2C7-28CD8C4C74BF}"/>
          </ac:picMkLst>
        </pc:picChg>
        <pc:picChg chg="del">
          <ac:chgData name="허진석" userId="05697b78-44d0-4c26-9fe9-432e8507dd5b" providerId="ADAL" clId="{5E5D0726-FB64-874B-AA60-B7C120D4A5F6}" dt="2022-12-22T01:07:45.654" v="93" actId="478"/>
          <ac:picMkLst>
            <pc:docMk/>
            <pc:sldMk cId="4002901408" sldId="296"/>
            <ac:picMk id="12" creationId="{2CB2D8B3-2CCB-7C7F-AF2B-FA691313426E}"/>
          </ac:picMkLst>
        </pc:picChg>
        <pc:cxnChg chg="del mod">
          <ac:chgData name="허진석" userId="05697b78-44d0-4c26-9fe9-432e8507dd5b" providerId="ADAL" clId="{5E5D0726-FB64-874B-AA60-B7C120D4A5F6}" dt="2022-12-22T01:07:45.654" v="93" actId="478"/>
          <ac:cxnSpMkLst>
            <pc:docMk/>
            <pc:sldMk cId="4002901408" sldId="296"/>
            <ac:cxnSpMk id="14" creationId="{93DF2737-22E7-E952-29A2-4863F34EF3BA}"/>
          </ac:cxnSpMkLst>
        </pc:cxnChg>
        <pc:cxnChg chg="del mod">
          <ac:chgData name="허진석" userId="05697b78-44d0-4c26-9fe9-432e8507dd5b" providerId="ADAL" clId="{5E5D0726-FB64-874B-AA60-B7C120D4A5F6}" dt="2022-12-22T01:07:45.654" v="93" actId="478"/>
          <ac:cxnSpMkLst>
            <pc:docMk/>
            <pc:sldMk cId="4002901408" sldId="296"/>
            <ac:cxnSpMk id="16" creationId="{63177A3A-77E5-99E6-A1A2-AC9EDF412180}"/>
          </ac:cxnSpMkLst>
        </pc:cxnChg>
        <pc:cxnChg chg="del mod">
          <ac:chgData name="허진석" userId="05697b78-44d0-4c26-9fe9-432e8507dd5b" providerId="ADAL" clId="{5E5D0726-FB64-874B-AA60-B7C120D4A5F6}" dt="2022-12-22T01:07:45.654" v="93" actId="478"/>
          <ac:cxnSpMkLst>
            <pc:docMk/>
            <pc:sldMk cId="4002901408" sldId="296"/>
            <ac:cxnSpMk id="17" creationId="{BF5BDABE-63A5-8D0D-F589-53C1141C260D}"/>
          </ac:cxnSpMkLst>
        </pc:cxnChg>
        <pc:cxnChg chg="del">
          <ac:chgData name="허진석" userId="05697b78-44d0-4c26-9fe9-432e8507dd5b" providerId="ADAL" clId="{5E5D0726-FB64-874B-AA60-B7C120D4A5F6}" dt="2022-12-22T01:07:45.654" v="93" actId="478"/>
          <ac:cxnSpMkLst>
            <pc:docMk/>
            <pc:sldMk cId="4002901408" sldId="296"/>
            <ac:cxnSpMk id="22" creationId="{EA18245B-70DC-AB10-07B4-9DDFDB355B98}"/>
          </ac:cxnSpMkLst>
        </pc:cxnChg>
        <pc:cxnChg chg="del">
          <ac:chgData name="허진석" userId="05697b78-44d0-4c26-9fe9-432e8507dd5b" providerId="ADAL" clId="{5E5D0726-FB64-874B-AA60-B7C120D4A5F6}" dt="2022-12-22T01:07:45.654" v="93" actId="478"/>
          <ac:cxnSpMkLst>
            <pc:docMk/>
            <pc:sldMk cId="4002901408" sldId="296"/>
            <ac:cxnSpMk id="23" creationId="{79400835-872E-FD28-3C10-27D7262026AD}"/>
          </ac:cxnSpMkLst>
        </pc:cxnChg>
        <pc:cxnChg chg="del">
          <ac:chgData name="허진석" userId="05697b78-44d0-4c26-9fe9-432e8507dd5b" providerId="ADAL" clId="{5E5D0726-FB64-874B-AA60-B7C120D4A5F6}" dt="2022-12-22T01:07:45.654" v="93" actId="478"/>
          <ac:cxnSpMkLst>
            <pc:docMk/>
            <pc:sldMk cId="4002901408" sldId="296"/>
            <ac:cxnSpMk id="24" creationId="{92E77CC0-1FA8-A43E-9FB7-1756DE104970}"/>
          </ac:cxnSpMkLst>
        </pc:cxnChg>
        <pc:cxnChg chg="del mod">
          <ac:chgData name="허진석" userId="05697b78-44d0-4c26-9fe9-432e8507dd5b" providerId="ADAL" clId="{5E5D0726-FB64-874B-AA60-B7C120D4A5F6}" dt="2022-12-22T01:07:45.654" v="93" actId="478"/>
          <ac:cxnSpMkLst>
            <pc:docMk/>
            <pc:sldMk cId="4002901408" sldId="296"/>
            <ac:cxnSpMk id="51" creationId="{D09B1C59-724F-7DB5-592E-C8E51D367B4E}"/>
          </ac:cxnSpMkLst>
        </pc:cxnChg>
        <pc:cxnChg chg="del mod">
          <ac:chgData name="허진석" userId="05697b78-44d0-4c26-9fe9-432e8507dd5b" providerId="ADAL" clId="{5E5D0726-FB64-874B-AA60-B7C120D4A5F6}" dt="2022-12-22T01:07:45.654" v="93" actId="478"/>
          <ac:cxnSpMkLst>
            <pc:docMk/>
            <pc:sldMk cId="4002901408" sldId="296"/>
            <ac:cxnSpMk id="54" creationId="{61B8A7D0-449D-BCD6-E87F-773B9EBBCCCC}"/>
          </ac:cxnSpMkLst>
        </pc:cxnChg>
        <pc:cxnChg chg="del mod">
          <ac:chgData name="허진석" userId="05697b78-44d0-4c26-9fe9-432e8507dd5b" providerId="ADAL" clId="{5E5D0726-FB64-874B-AA60-B7C120D4A5F6}" dt="2022-12-22T01:07:45.654" v="93" actId="478"/>
          <ac:cxnSpMkLst>
            <pc:docMk/>
            <pc:sldMk cId="4002901408" sldId="296"/>
            <ac:cxnSpMk id="57" creationId="{2909C649-2B6A-4EC7-609C-7AAAA56E32DC}"/>
          </ac:cxnSpMkLst>
        </pc:cxnChg>
      </pc:sldChg>
      <pc:sldChg chg="del">
        <pc:chgData name="허진석" userId="05697b78-44d0-4c26-9fe9-432e8507dd5b" providerId="ADAL" clId="{5E5D0726-FB64-874B-AA60-B7C120D4A5F6}" dt="2022-12-22T01:07:56.444" v="106" actId="2696"/>
        <pc:sldMkLst>
          <pc:docMk/>
          <pc:sldMk cId="3931472523" sldId="299"/>
        </pc:sldMkLst>
      </pc:sldChg>
      <pc:sldChg chg="del">
        <pc:chgData name="허진석" userId="05697b78-44d0-4c26-9fe9-432e8507dd5b" providerId="ADAL" clId="{5E5D0726-FB64-874B-AA60-B7C120D4A5F6}" dt="2022-12-22T01:07:56.445" v="107" actId="2696"/>
        <pc:sldMkLst>
          <pc:docMk/>
          <pc:sldMk cId="1300653136" sldId="300"/>
        </pc:sldMkLst>
      </pc:sldChg>
      <pc:sldChg chg="addSp delSp modSp mod setBg">
        <pc:chgData name="허진석" userId="05697b78-44d0-4c26-9fe9-432e8507dd5b" providerId="ADAL" clId="{5E5D0726-FB64-874B-AA60-B7C120D4A5F6}" dt="2022-12-22T02:21:13.615" v="5339" actId="1076"/>
        <pc:sldMkLst>
          <pc:docMk/>
          <pc:sldMk cId="705939900" sldId="301"/>
        </pc:sldMkLst>
        <pc:spChg chg="mod">
          <ac:chgData name="허진석" userId="05697b78-44d0-4c26-9fe9-432e8507dd5b" providerId="ADAL" clId="{5E5D0726-FB64-874B-AA60-B7C120D4A5F6}" dt="2022-12-22T02:21:13.615" v="5339" actId="1076"/>
          <ac:spMkLst>
            <pc:docMk/>
            <pc:sldMk cId="705939900" sldId="301"/>
            <ac:spMk id="6" creationId="{6BE8B5B6-5810-910B-F02F-776E8B7A2CA6}"/>
          </ac:spMkLst>
        </pc:spChg>
        <pc:spChg chg="mod">
          <ac:chgData name="허진석" userId="05697b78-44d0-4c26-9fe9-432e8507dd5b" providerId="ADAL" clId="{5E5D0726-FB64-874B-AA60-B7C120D4A5F6}" dt="2022-12-22T01:34:32.487" v="1946" actId="2711"/>
          <ac:spMkLst>
            <pc:docMk/>
            <pc:sldMk cId="705939900" sldId="301"/>
            <ac:spMk id="8" creationId="{1D1F58BF-19FD-4F27-88F2-11FF47DF9EB8}"/>
          </ac:spMkLst>
        </pc:spChg>
        <pc:spChg chg="del mod">
          <ac:chgData name="허진석" userId="05697b78-44d0-4c26-9fe9-432e8507dd5b" providerId="ADAL" clId="{5E5D0726-FB64-874B-AA60-B7C120D4A5F6}" dt="2022-12-22T01:35:11.867" v="1950" actId="478"/>
          <ac:spMkLst>
            <pc:docMk/>
            <pc:sldMk cId="705939900" sldId="301"/>
            <ac:spMk id="9" creationId="{745F951B-622A-2B19-EC27-70B7ABDD3D4B}"/>
          </ac:spMkLst>
        </pc:spChg>
        <pc:spChg chg="del mod">
          <ac:chgData name="허진석" userId="05697b78-44d0-4c26-9fe9-432e8507dd5b" providerId="ADAL" clId="{5E5D0726-FB64-874B-AA60-B7C120D4A5F6}" dt="2022-12-22T01:35:09.943" v="1947" actId="478"/>
          <ac:spMkLst>
            <pc:docMk/>
            <pc:sldMk cId="705939900" sldId="301"/>
            <ac:spMk id="10" creationId="{2915987B-28BB-793A-1B12-6CB32FEC4537}"/>
          </ac:spMkLst>
        </pc:spChg>
        <pc:spChg chg="del mod">
          <ac:chgData name="허진석" userId="05697b78-44d0-4c26-9fe9-432e8507dd5b" providerId="ADAL" clId="{5E5D0726-FB64-874B-AA60-B7C120D4A5F6}" dt="2022-12-22T01:35:11.307" v="1949" actId="478"/>
          <ac:spMkLst>
            <pc:docMk/>
            <pc:sldMk cId="705939900" sldId="301"/>
            <ac:spMk id="11" creationId="{CA3A2EFC-5D74-D246-C25F-0B7B4589AC4A}"/>
          </ac:spMkLst>
        </pc:spChg>
        <pc:spChg chg="mod">
          <ac:chgData name="허진석" userId="05697b78-44d0-4c26-9fe9-432e8507dd5b" providerId="ADAL" clId="{5E5D0726-FB64-874B-AA60-B7C120D4A5F6}" dt="2022-12-22T02:21:13.615" v="5339" actId="1076"/>
          <ac:spMkLst>
            <pc:docMk/>
            <pc:sldMk cId="705939900" sldId="301"/>
            <ac:spMk id="12" creationId="{2AE9933A-C19E-36DA-0CD0-EE4924743CA9}"/>
          </ac:spMkLst>
        </pc:spChg>
        <pc:picChg chg="add del mod">
          <ac:chgData name="허진석" userId="05697b78-44d0-4c26-9fe9-432e8507dd5b" providerId="ADAL" clId="{5E5D0726-FB64-874B-AA60-B7C120D4A5F6}" dt="2022-12-22T01:35:49.489" v="1961" actId="478"/>
          <ac:picMkLst>
            <pc:docMk/>
            <pc:sldMk cId="705939900" sldId="301"/>
            <ac:picMk id="3" creationId="{D3CFEEFA-4F39-6EA3-06D1-4C24A5F1588F}"/>
          </ac:picMkLst>
        </pc:picChg>
        <pc:picChg chg="del">
          <ac:chgData name="허진석" userId="05697b78-44d0-4c26-9fe9-432e8507dd5b" providerId="ADAL" clId="{5E5D0726-FB64-874B-AA60-B7C120D4A5F6}" dt="2022-12-22T01:35:10.482" v="1948" actId="478"/>
          <ac:picMkLst>
            <pc:docMk/>
            <pc:sldMk cId="705939900" sldId="301"/>
            <ac:picMk id="4" creationId="{39068E45-8A3E-A6C3-2026-BEA9B38D3B52}"/>
          </ac:picMkLst>
        </pc:picChg>
      </pc:sldChg>
      <pc:sldChg chg="delSp modSp del mod">
        <pc:chgData name="허진석" userId="05697b78-44d0-4c26-9fe9-432e8507dd5b" providerId="ADAL" clId="{5E5D0726-FB64-874B-AA60-B7C120D4A5F6}" dt="2022-12-22T02:21:08.439" v="5337" actId="2696"/>
        <pc:sldMkLst>
          <pc:docMk/>
          <pc:sldMk cId="2833924441" sldId="302"/>
        </pc:sldMkLst>
        <pc:spChg chg="mod">
          <ac:chgData name="허진석" userId="05697b78-44d0-4c26-9fe9-432e8507dd5b" providerId="ADAL" clId="{5E5D0726-FB64-874B-AA60-B7C120D4A5F6}" dt="2022-12-22T01:08:42.299" v="169" actId="1076"/>
          <ac:spMkLst>
            <pc:docMk/>
            <pc:sldMk cId="2833924441" sldId="302"/>
            <ac:spMk id="3" creationId="{9C30EA24-579A-3F0B-D8B0-11B27A835B11}"/>
          </ac:spMkLst>
        </pc:spChg>
        <pc:spChg chg="mod">
          <ac:chgData name="허진석" userId="05697b78-44d0-4c26-9fe9-432e8507dd5b" providerId="ADAL" clId="{5E5D0726-FB64-874B-AA60-B7C120D4A5F6}" dt="2022-12-22T01:09:07.124" v="255" actId="20577"/>
          <ac:spMkLst>
            <pc:docMk/>
            <pc:sldMk cId="2833924441" sldId="302"/>
            <ac:spMk id="4" creationId="{F697ECA9-AD93-083D-4269-D46630325B85}"/>
          </ac:spMkLst>
        </pc:spChg>
        <pc:spChg chg="del mod">
          <ac:chgData name="허진석" userId="05697b78-44d0-4c26-9fe9-432e8507dd5b" providerId="ADAL" clId="{5E5D0726-FB64-874B-AA60-B7C120D4A5F6}" dt="2022-12-22T01:08:43.693" v="170" actId="478"/>
          <ac:spMkLst>
            <pc:docMk/>
            <pc:sldMk cId="2833924441" sldId="302"/>
            <ac:spMk id="11" creationId="{92C10D8C-8786-A018-C5E6-EEF65AA12F7A}"/>
          </ac:spMkLst>
        </pc:spChg>
        <pc:spChg chg="mod">
          <ac:chgData name="허진석" userId="05697b78-44d0-4c26-9fe9-432e8507dd5b" providerId="ADAL" clId="{5E5D0726-FB64-874B-AA60-B7C120D4A5F6}" dt="2022-12-22T01:08:51.270" v="204" actId="20577"/>
          <ac:spMkLst>
            <pc:docMk/>
            <pc:sldMk cId="2833924441" sldId="302"/>
            <ac:spMk id="14" creationId="{420AB1BD-A2B3-5F35-ECCD-6C5E1710EBAF}"/>
          </ac:spMkLst>
        </pc:spChg>
        <pc:cxnChg chg="del">
          <ac:chgData name="허진석" userId="05697b78-44d0-4c26-9fe9-432e8507dd5b" providerId="ADAL" clId="{5E5D0726-FB64-874B-AA60-B7C120D4A5F6}" dt="2022-12-22T01:08:44.357" v="171" actId="478"/>
          <ac:cxnSpMkLst>
            <pc:docMk/>
            <pc:sldMk cId="2833924441" sldId="302"/>
            <ac:cxnSpMk id="17" creationId="{71B0D0E1-2E32-1F32-8EB3-143A6F816882}"/>
          </ac:cxnSpMkLst>
        </pc:cxnChg>
      </pc:sldChg>
      <pc:sldChg chg="addSp delSp modSp del mod setBg">
        <pc:chgData name="허진석" userId="05697b78-44d0-4c26-9fe9-432e8507dd5b" providerId="ADAL" clId="{5E5D0726-FB64-874B-AA60-B7C120D4A5F6}" dt="2022-12-22T01:48:53.123" v="2196" actId="2696"/>
        <pc:sldMkLst>
          <pc:docMk/>
          <pc:sldMk cId="2595971078" sldId="304"/>
        </pc:sldMkLst>
        <pc:spChg chg="mod">
          <ac:chgData name="허진석" userId="05697b78-44d0-4c26-9fe9-432e8507dd5b" providerId="ADAL" clId="{5E5D0726-FB64-874B-AA60-B7C120D4A5F6}" dt="2022-12-22T01:48:36.337" v="2128" actId="207"/>
          <ac:spMkLst>
            <pc:docMk/>
            <pc:sldMk cId="2595971078" sldId="304"/>
            <ac:spMk id="2" creationId="{1D1D4DEA-59F5-24A9-4303-5FA8ACC733AD}"/>
          </ac:spMkLst>
        </pc:spChg>
        <pc:spChg chg="mod">
          <ac:chgData name="허진석" userId="05697b78-44d0-4c26-9fe9-432e8507dd5b" providerId="ADAL" clId="{5E5D0726-FB64-874B-AA60-B7C120D4A5F6}" dt="2022-12-22T01:48:36.337" v="2128" actId="207"/>
          <ac:spMkLst>
            <pc:docMk/>
            <pc:sldMk cId="2595971078" sldId="304"/>
            <ac:spMk id="3" creationId="{D0192548-C326-225E-09FB-636EB69C6D82}"/>
          </ac:spMkLst>
        </pc:spChg>
        <pc:spChg chg="mod">
          <ac:chgData name="허진석" userId="05697b78-44d0-4c26-9fe9-432e8507dd5b" providerId="ADAL" clId="{5E5D0726-FB64-874B-AA60-B7C120D4A5F6}" dt="2022-12-22T01:48:36.337" v="2128" actId="207"/>
          <ac:spMkLst>
            <pc:docMk/>
            <pc:sldMk cId="2595971078" sldId="304"/>
            <ac:spMk id="4" creationId="{86F1AB5F-7F29-9CA0-6647-FDD556D13F6D}"/>
          </ac:spMkLst>
        </pc:spChg>
        <pc:spChg chg="mod">
          <ac:chgData name="허진석" userId="05697b78-44d0-4c26-9fe9-432e8507dd5b" providerId="ADAL" clId="{5E5D0726-FB64-874B-AA60-B7C120D4A5F6}" dt="2022-12-22T01:48:36.337" v="2128" actId="207"/>
          <ac:spMkLst>
            <pc:docMk/>
            <pc:sldMk cId="2595971078" sldId="304"/>
            <ac:spMk id="5" creationId="{B6637442-FA8A-3140-12DD-E77C7F3A5A59}"/>
          </ac:spMkLst>
        </pc:spChg>
        <pc:spChg chg="del">
          <ac:chgData name="허진석" userId="05697b78-44d0-4c26-9fe9-432e8507dd5b" providerId="ADAL" clId="{5E5D0726-FB64-874B-AA60-B7C120D4A5F6}" dt="2022-12-22T01:32:29.830" v="1896" actId="478"/>
          <ac:spMkLst>
            <pc:docMk/>
            <pc:sldMk cId="2595971078" sldId="304"/>
            <ac:spMk id="6" creationId="{8FECAEFE-1B9E-A11E-030D-7737C000AEDF}"/>
          </ac:spMkLst>
        </pc:spChg>
        <pc:spChg chg="del">
          <ac:chgData name="허진석" userId="05697b78-44d0-4c26-9fe9-432e8507dd5b" providerId="ADAL" clId="{5E5D0726-FB64-874B-AA60-B7C120D4A5F6}" dt="2022-12-22T01:32:29.830" v="1896" actId="478"/>
          <ac:spMkLst>
            <pc:docMk/>
            <pc:sldMk cId="2595971078" sldId="304"/>
            <ac:spMk id="7" creationId="{453180F9-749B-AAF1-C677-024F74944A37}"/>
          </ac:spMkLst>
        </pc:spChg>
        <pc:spChg chg="del">
          <ac:chgData name="허진석" userId="05697b78-44d0-4c26-9fe9-432e8507dd5b" providerId="ADAL" clId="{5E5D0726-FB64-874B-AA60-B7C120D4A5F6}" dt="2022-12-22T01:32:29.830" v="1896" actId="478"/>
          <ac:spMkLst>
            <pc:docMk/>
            <pc:sldMk cId="2595971078" sldId="304"/>
            <ac:spMk id="8" creationId="{E4BD954B-93AC-7A26-9F76-40736274094F}"/>
          </ac:spMkLst>
        </pc:spChg>
        <pc:spChg chg="add mod">
          <ac:chgData name="허진석" userId="05697b78-44d0-4c26-9fe9-432e8507dd5b" providerId="ADAL" clId="{5E5D0726-FB64-874B-AA60-B7C120D4A5F6}" dt="2022-12-22T01:48:36.337" v="2128" actId="207"/>
          <ac:spMkLst>
            <pc:docMk/>
            <pc:sldMk cId="2595971078" sldId="304"/>
            <ac:spMk id="10" creationId="{9605BDED-EAF1-3B2E-DF18-46E2EEC93037}"/>
          </ac:spMkLst>
        </pc:spChg>
        <pc:spChg chg="add mod">
          <ac:chgData name="허진석" userId="05697b78-44d0-4c26-9fe9-432e8507dd5b" providerId="ADAL" clId="{5E5D0726-FB64-874B-AA60-B7C120D4A5F6}" dt="2022-12-22T01:48:36.337" v="2128" actId="207"/>
          <ac:spMkLst>
            <pc:docMk/>
            <pc:sldMk cId="2595971078" sldId="304"/>
            <ac:spMk id="11" creationId="{1BC92C89-B0E5-3F96-46FD-048B9FEAD661}"/>
          </ac:spMkLst>
        </pc:spChg>
        <pc:spChg chg="del">
          <ac:chgData name="허진석" userId="05697b78-44d0-4c26-9fe9-432e8507dd5b" providerId="ADAL" clId="{5E5D0726-FB64-874B-AA60-B7C120D4A5F6}" dt="2022-12-22T01:32:29.830" v="1896" actId="478"/>
          <ac:spMkLst>
            <pc:docMk/>
            <pc:sldMk cId="2595971078" sldId="304"/>
            <ac:spMk id="13" creationId="{319F98C5-25B3-C90F-89E0-14FED3A00678}"/>
          </ac:spMkLst>
        </pc:spChg>
        <pc:spChg chg="del">
          <ac:chgData name="허진석" userId="05697b78-44d0-4c26-9fe9-432e8507dd5b" providerId="ADAL" clId="{5E5D0726-FB64-874B-AA60-B7C120D4A5F6}" dt="2022-12-22T01:32:29.830" v="1896" actId="478"/>
          <ac:spMkLst>
            <pc:docMk/>
            <pc:sldMk cId="2595971078" sldId="304"/>
            <ac:spMk id="44" creationId="{6EBA2A41-BEE0-0286-0A4D-E787516B5106}"/>
          </ac:spMkLst>
        </pc:spChg>
        <pc:spChg chg="del">
          <ac:chgData name="허진석" userId="05697b78-44d0-4c26-9fe9-432e8507dd5b" providerId="ADAL" clId="{5E5D0726-FB64-874B-AA60-B7C120D4A5F6}" dt="2022-12-22T01:32:29.830" v="1896" actId="478"/>
          <ac:spMkLst>
            <pc:docMk/>
            <pc:sldMk cId="2595971078" sldId="304"/>
            <ac:spMk id="45" creationId="{55B65900-AD84-6D97-EBB5-F51F9CBFF000}"/>
          </ac:spMkLst>
        </pc:spChg>
        <pc:spChg chg="del">
          <ac:chgData name="허진석" userId="05697b78-44d0-4c26-9fe9-432e8507dd5b" providerId="ADAL" clId="{5E5D0726-FB64-874B-AA60-B7C120D4A5F6}" dt="2022-12-22T01:32:29.830" v="1896" actId="478"/>
          <ac:spMkLst>
            <pc:docMk/>
            <pc:sldMk cId="2595971078" sldId="304"/>
            <ac:spMk id="51" creationId="{BB5E6936-E9AB-4BEC-7E36-7D2966C9D600}"/>
          </ac:spMkLst>
        </pc:spChg>
        <pc:spChg chg="del">
          <ac:chgData name="허진석" userId="05697b78-44d0-4c26-9fe9-432e8507dd5b" providerId="ADAL" clId="{5E5D0726-FB64-874B-AA60-B7C120D4A5F6}" dt="2022-12-22T01:32:29.830" v="1896" actId="478"/>
          <ac:spMkLst>
            <pc:docMk/>
            <pc:sldMk cId="2595971078" sldId="304"/>
            <ac:spMk id="52" creationId="{C6462A28-42C3-A0F1-7927-F5A5F771E8C5}"/>
          </ac:spMkLst>
        </pc:spChg>
        <pc:spChg chg="del">
          <ac:chgData name="허진석" userId="05697b78-44d0-4c26-9fe9-432e8507dd5b" providerId="ADAL" clId="{5E5D0726-FB64-874B-AA60-B7C120D4A5F6}" dt="2022-12-22T01:32:29.830" v="1896" actId="478"/>
          <ac:spMkLst>
            <pc:docMk/>
            <pc:sldMk cId="2595971078" sldId="304"/>
            <ac:spMk id="53" creationId="{9CD74657-33C1-EE52-6B1B-48E60701C949}"/>
          </ac:spMkLst>
        </pc:spChg>
        <pc:spChg chg="del">
          <ac:chgData name="허진석" userId="05697b78-44d0-4c26-9fe9-432e8507dd5b" providerId="ADAL" clId="{5E5D0726-FB64-874B-AA60-B7C120D4A5F6}" dt="2022-12-22T01:32:29.830" v="1896" actId="478"/>
          <ac:spMkLst>
            <pc:docMk/>
            <pc:sldMk cId="2595971078" sldId="304"/>
            <ac:spMk id="58" creationId="{92AAC547-E608-9FDE-D79D-DA3827BABCC4}"/>
          </ac:spMkLst>
        </pc:spChg>
        <pc:spChg chg="del">
          <ac:chgData name="허진석" userId="05697b78-44d0-4c26-9fe9-432e8507dd5b" providerId="ADAL" clId="{5E5D0726-FB64-874B-AA60-B7C120D4A5F6}" dt="2022-12-22T01:32:29.830" v="1896" actId="478"/>
          <ac:spMkLst>
            <pc:docMk/>
            <pc:sldMk cId="2595971078" sldId="304"/>
            <ac:spMk id="59" creationId="{D2D63A00-70A6-69AF-F202-056B08470CF6}"/>
          </ac:spMkLst>
        </pc:spChg>
        <pc:spChg chg="del">
          <ac:chgData name="허진석" userId="05697b78-44d0-4c26-9fe9-432e8507dd5b" providerId="ADAL" clId="{5E5D0726-FB64-874B-AA60-B7C120D4A5F6}" dt="2022-12-22T01:32:29.830" v="1896" actId="478"/>
          <ac:spMkLst>
            <pc:docMk/>
            <pc:sldMk cId="2595971078" sldId="304"/>
            <ac:spMk id="63" creationId="{051E893A-8224-7828-B20E-02E4D2EB307F}"/>
          </ac:spMkLst>
        </pc:spChg>
        <pc:picChg chg="add mod">
          <ac:chgData name="허진석" userId="05697b78-44d0-4c26-9fe9-432e8507dd5b" providerId="ADAL" clId="{5E5D0726-FB64-874B-AA60-B7C120D4A5F6}" dt="2022-12-22T01:33:01.265" v="1943" actId="1076"/>
          <ac:picMkLst>
            <pc:docMk/>
            <pc:sldMk cId="2595971078" sldId="304"/>
            <ac:picMk id="9" creationId="{469D569A-91EE-1A2E-0566-DCD8CA7EF666}"/>
          </ac:picMkLst>
        </pc:picChg>
        <pc:cxnChg chg="del mod">
          <ac:chgData name="허진석" userId="05697b78-44d0-4c26-9fe9-432e8507dd5b" providerId="ADAL" clId="{5E5D0726-FB64-874B-AA60-B7C120D4A5F6}" dt="2022-12-22T01:32:29.830" v="1896" actId="478"/>
          <ac:cxnSpMkLst>
            <pc:docMk/>
            <pc:sldMk cId="2595971078" sldId="304"/>
            <ac:cxnSpMk id="46" creationId="{38391631-CA59-84F3-F010-36BAB721C1B1}"/>
          </ac:cxnSpMkLst>
        </pc:cxnChg>
        <pc:cxnChg chg="del mod">
          <ac:chgData name="허진석" userId="05697b78-44d0-4c26-9fe9-432e8507dd5b" providerId="ADAL" clId="{5E5D0726-FB64-874B-AA60-B7C120D4A5F6}" dt="2022-12-22T01:32:29.830" v="1896" actId="478"/>
          <ac:cxnSpMkLst>
            <pc:docMk/>
            <pc:sldMk cId="2595971078" sldId="304"/>
            <ac:cxnSpMk id="47" creationId="{EADC3C6A-D744-6225-2804-C3CC57783A55}"/>
          </ac:cxnSpMkLst>
        </pc:cxnChg>
        <pc:cxnChg chg="del mod">
          <ac:chgData name="허진석" userId="05697b78-44d0-4c26-9fe9-432e8507dd5b" providerId="ADAL" clId="{5E5D0726-FB64-874B-AA60-B7C120D4A5F6}" dt="2022-12-22T01:32:29.830" v="1896" actId="478"/>
          <ac:cxnSpMkLst>
            <pc:docMk/>
            <pc:sldMk cId="2595971078" sldId="304"/>
            <ac:cxnSpMk id="48" creationId="{963E4934-0FDA-8CF8-B18C-1CCD21451D57}"/>
          </ac:cxnSpMkLst>
        </pc:cxnChg>
        <pc:cxnChg chg="del mod">
          <ac:chgData name="허진석" userId="05697b78-44d0-4c26-9fe9-432e8507dd5b" providerId="ADAL" clId="{5E5D0726-FB64-874B-AA60-B7C120D4A5F6}" dt="2022-12-22T01:32:29.830" v="1896" actId="478"/>
          <ac:cxnSpMkLst>
            <pc:docMk/>
            <pc:sldMk cId="2595971078" sldId="304"/>
            <ac:cxnSpMk id="49" creationId="{E17FED34-0D22-046A-849D-33D2A21B0222}"/>
          </ac:cxnSpMkLst>
        </pc:cxnChg>
        <pc:cxnChg chg="del mod">
          <ac:chgData name="허진석" userId="05697b78-44d0-4c26-9fe9-432e8507dd5b" providerId="ADAL" clId="{5E5D0726-FB64-874B-AA60-B7C120D4A5F6}" dt="2022-12-22T01:32:29.830" v="1896" actId="478"/>
          <ac:cxnSpMkLst>
            <pc:docMk/>
            <pc:sldMk cId="2595971078" sldId="304"/>
            <ac:cxnSpMk id="50" creationId="{BFCCB29A-8A34-8F16-FCFF-C3F7E71DE8D3}"/>
          </ac:cxnSpMkLst>
        </pc:cxnChg>
        <pc:cxnChg chg="del mod">
          <ac:chgData name="허진석" userId="05697b78-44d0-4c26-9fe9-432e8507dd5b" providerId="ADAL" clId="{5E5D0726-FB64-874B-AA60-B7C120D4A5F6}" dt="2022-12-22T01:32:29.830" v="1896" actId="478"/>
          <ac:cxnSpMkLst>
            <pc:docMk/>
            <pc:sldMk cId="2595971078" sldId="304"/>
            <ac:cxnSpMk id="54" creationId="{458FE539-DC69-5888-FB45-425EAE6433B1}"/>
          </ac:cxnSpMkLst>
        </pc:cxnChg>
        <pc:cxnChg chg="del mod">
          <ac:chgData name="허진석" userId="05697b78-44d0-4c26-9fe9-432e8507dd5b" providerId="ADAL" clId="{5E5D0726-FB64-874B-AA60-B7C120D4A5F6}" dt="2022-12-22T01:32:29.830" v="1896" actId="478"/>
          <ac:cxnSpMkLst>
            <pc:docMk/>
            <pc:sldMk cId="2595971078" sldId="304"/>
            <ac:cxnSpMk id="55" creationId="{A6DBF14E-91B4-6194-7C0E-8EDF31AC5EC3}"/>
          </ac:cxnSpMkLst>
        </pc:cxnChg>
        <pc:cxnChg chg="del mod">
          <ac:chgData name="허진석" userId="05697b78-44d0-4c26-9fe9-432e8507dd5b" providerId="ADAL" clId="{5E5D0726-FB64-874B-AA60-B7C120D4A5F6}" dt="2022-12-22T01:32:29.830" v="1896" actId="478"/>
          <ac:cxnSpMkLst>
            <pc:docMk/>
            <pc:sldMk cId="2595971078" sldId="304"/>
            <ac:cxnSpMk id="56" creationId="{16B34292-8881-09B6-6672-74330EC12602}"/>
          </ac:cxnSpMkLst>
        </pc:cxnChg>
        <pc:cxnChg chg="del mod">
          <ac:chgData name="허진석" userId="05697b78-44d0-4c26-9fe9-432e8507dd5b" providerId="ADAL" clId="{5E5D0726-FB64-874B-AA60-B7C120D4A5F6}" dt="2022-12-22T01:32:29.830" v="1896" actId="478"/>
          <ac:cxnSpMkLst>
            <pc:docMk/>
            <pc:sldMk cId="2595971078" sldId="304"/>
            <ac:cxnSpMk id="57" creationId="{EA1F67AE-876E-D889-A9A5-1A9A2452BC41}"/>
          </ac:cxnSpMkLst>
        </pc:cxnChg>
        <pc:cxnChg chg="del mod">
          <ac:chgData name="허진석" userId="05697b78-44d0-4c26-9fe9-432e8507dd5b" providerId="ADAL" clId="{5E5D0726-FB64-874B-AA60-B7C120D4A5F6}" dt="2022-12-22T01:32:29.830" v="1896" actId="478"/>
          <ac:cxnSpMkLst>
            <pc:docMk/>
            <pc:sldMk cId="2595971078" sldId="304"/>
            <ac:cxnSpMk id="60" creationId="{F292FF5A-362A-1A48-9751-0F6FEA0A970E}"/>
          </ac:cxnSpMkLst>
        </pc:cxnChg>
        <pc:cxnChg chg="del">
          <ac:chgData name="허진석" userId="05697b78-44d0-4c26-9fe9-432e8507dd5b" providerId="ADAL" clId="{5E5D0726-FB64-874B-AA60-B7C120D4A5F6}" dt="2022-12-22T01:32:29.830" v="1896" actId="478"/>
          <ac:cxnSpMkLst>
            <pc:docMk/>
            <pc:sldMk cId="2595971078" sldId="304"/>
            <ac:cxnSpMk id="61" creationId="{5D2E6C67-C088-7566-8124-6B354A0F392F}"/>
          </ac:cxnSpMkLst>
        </pc:cxnChg>
        <pc:cxnChg chg="del">
          <ac:chgData name="허진석" userId="05697b78-44d0-4c26-9fe9-432e8507dd5b" providerId="ADAL" clId="{5E5D0726-FB64-874B-AA60-B7C120D4A5F6}" dt="2022-12-22T01:32:29.830" v="1896" actId="478"/>
          <ac:cxnSpMkLst>
            <pc:docMk/>
            <pc:sldMk cId="2595971078" sldId="304"/>
            <ac:cxnSpMk id="62" creationId="{49C80E49-292C-775D-4EE6-52C86536700D}"/>
          </ac:cxnSpMkLst>
        </pc:cxnChg>
      </pc:sldChg>
      <pc:sldChg chg="del">
        <pc:chgData name="허진석" userId="05697b78-44d0-4c26-9fe9-432e8507dd5b" providerId="ADAL" clId="{5E5D0726-FB64-874B-AA60-B7C120D4A5F6}" dt="2022-12-22T01:13:23.743" v="536" actId="2696"/>
        <pc:sldMkLst>
          <pc:docMk/>
          <pc:sldMk cId="3042287200" sldId="305"/>
        </pc:sldMkLst>
      </pc:sldChg>
      <pc:sldChg chg="del setBg">
        <pc:chgData name="허진석" userId="05697b78-44d0-4c26-9fe9-432e8507dd5b" providerId="ADAL" clId="{5E5D0726-FB64-874B-AA60-B7C120D4A5F6}" dt="2022-12-22T01:48:54.937" v="2197" actId="2696"/>
        <pc:sldMkLst>
          <pc:docMk/>
          <pc:sldMk cId="3613748322" sldId="307"/>
        </pc:sldMkLst>
      </pc:sldChg>
      <pc:sldChg chg="del setBg">
        <pc:chgData name="허진석" userId="05697b78-44d0-4c26-9fe9-432e8507dd5b" providerId="ADAL" clId="{5E5D0726-FB64-874B-AA60-B7C120D4A5F6}" dt="2022-12-22T01:48:56.221" v="2198" actId="2696"/>
        <pc:sldMkLst>
          <pc:docMk/>
          <pc:sldMk cId="914910600" sldId="308"/>
        </pc:sldMkLst>
      </pc:sldChg>
      <pc:sldChg chg="addSp delSp modSp add del mod setBg">
        <pc:chgData name="허진석" userId="05697b78-44d0-4c26-9fe9-432e8507dd5b" providerId="ADAL" clId="{5E5D0726-FB64-874B-AA60-B7C120D4A5F6}" dt="2022-12-22T01:43:09.871" v="2029" actId="2696"/>
        <pc:sldMkLst>
          <pc:docMk/>
          <pc:sldMk cId="183282796" sldId="309"/>
        </pc:sldMkLst>
        <pc:spChg chg="mod">
          <ac:chgData name="허진석" userId="05697b78-44d0-4c26-9fe9-432e8507dd5b" providerId="ADAL" clId="{5E5D0726-FB64-874B-AA60-B7C120D4A5F6}" dt="2022-12-22T01:19:52.544" v="1069" actId="20577"/>
          <ac:spMkLst>
            <pc:docMk/>
            <pc:sldMk cId="183282796" sldId="309"/>
            <ac:spMk id="5" creationId="{B6637442-FA8A-3140-12DD-E77C7F3A5A59}"/>
          </ac:spMkLst>
        </pc:spChg>
        <pc:picChg chg="del">
          <ac:chgData name="허진석" userId="05697b78-44d0-4c26-9fe9-432e8507dd5b" providerId="ADAL" clId="{5E5D0726-FB64-874B-AA60-B7C120D4A5F6}" dt="2022-12-22T01:13:27.431" v="538" actId="478"/>
          <ac:picMkLst>
            <pc:docMk/>
            <pc:sldMk cId="183282796" sldId="309"/>
            <ac:picMk id="6" creationId="{61317605-90B7-F710-4595-94A316D3FB22}"/>
          </ac:picMkLst>
        </pc:picChg>
        <pc:picChg chg="add mod">
          <ac:chgData name="허진석" userId="05697b78-44d0-4c26-9fe9-432e8507dd5b" providerId="ADAL" clId="{5E5D0726-FB64-874B-AA60-B7C120D4A5F6}" dt="2022-12-22T01:20:16.296" v="1073" actId="14861"/>
          <ac:picMkLst>
            <pc:docMk/>
            <pc:sldMk cId="183282796" sldId="309"/>
            <ac:picMk id="7" creationId="{1F8CEB9A-D40C-6984-4254-1BD0A2D4E11F}"/>
          </ac:picMkLst>
        </pc:picChg>
        <pc:picChg chg="add mod">
          <ac:chgData name="허진석" userId="05697b78-44d0-4c26-9fe9-432e8507dd5b" providerId="ADAL" clId="{5E5D0726-FB64-874B-AA60-B7C120D4A5F6}" dt="2022-12-22T01:20:16.296" v="1073" actId="14861"/>
          <ac:picMkLst>
            <pc:docMk/>
            <pc:sldMk cId="183282796" sldId="309"/>
            <ac:picMk id="8" creationId="{7916C27C-1470-4C11-AC02-369A428ECDFF}"/>
          </ac:picMkLst>
        </pc:picChg>
      </pc:sldChg>
      <pc:sldChg chg="add del setBg">
        <pc:chgData name="허진석" userId="05697b78-44d0-4c26-9fe9-432e8507dd5b" providerId="ADAL" clId="{5E5D0726-FB64-874B-AA60-B7C120D4A5F6}" dt="2022-12-22T01:08:10.978" v="110" actId="2696"/>
        <pc:sldMkLst>
          <pc:docMk/>
          <pc:sldMk cId="1291063887" sldId="309"/>
        </pc:sldMkLst>
      </pc:sldChg>
      <pc:sldChg chg="del">
        <pc:chgData name="허진석" userId="05697b78-44d0-4c26-9fe9-432e8507dd5b" providerId="ADAL" clId="{5E5D0726-FB64-874B-AA60-B7C120D4A5F6}" dt="2022-12-22T01:07:50.458" v="94" actId="2696"/>
        <pc:sldMkLst>
          <pc:docMk/>
          <pc:sldMk cId="3651539851" sldId="309"/>
        </pc:sldMkLst>
      </pc:sldChg>
      <pc:sldChg chg="del">
        <pc:chgData name="허진석" userId="05697b78-44d0-4c26-9fe9-432e8507dd5b" providerId="ADAL" clId="{5E5D0726-FB64-874B-AA60-B7C120D4A5F6}" dt="2022-12-22T01:07:50.481" v="101" actId="2696"/>
        <pc:sldMkLst>
          <pc:docMk/>
          <pc:sldMk cId="1677878558" sldId="310"/>
        </pc:sldMkLst>
      </pc:sldChg>
      <pc:sldChg chg="addSp delSp modSp add del mod setBg">
        <pc:chgData name="허진석" userId="05697b78-44d0-4c26-9fe9-432e8507dd5b" providerId="ADAL" clId="{5E5D0726-FB64-874B-AA60-B7C120D4A5F6}" dt="2022-12-22T01:43:37.851" v="2040" actId="2696"/>
        <pc:sldMkLst>
          <pc:docMk/>
          <pc:sldMk cId="3516193754" sldId="310"/>
        </pc:sldMkLst>
        <pc:spChg chg="add del mod">
          <ac:chgData name="허진석" userId="05697b78-44d0-4c26-9fe9-432e8507dd5b" providerId="ADAL" clId="{5E5D0726-FB64-874B-AA60-B7C120D4A5F6}" dt="2022-12-22T01:21:06.187" v="1081"/>
          <ac:spMkLst>
            <pc:docMk/>
            <pc:sldMk cId="3516193754" sldId="310"/>
            <ac:spMk id="6" creationId="{B1DDB5C4-7A65-26E4-B569-BDA26F028378}"/>
          </ac:spMkLst>
        </pc:spChg>
        <pc:picChg chg="del">
          <ac:chgData name="허진석" userId="05697b78-44d0-4c26-9fe9-432e8507dd5b" providerId="ADAL" clId="{5E5D0726-FB64-874B-AA60-B7C120D4A5F6}" dt="2022-12-22T01:20:22.530" v="1076" actId="478"/>
          <ac:picMkLst>
            <pc:docMk/>
            <pc:sldMk cId="3516193754" sldId="310"/>
            <ac:picMk id="7" creationId="{1F8CEB9A-D40C-6984-4254-1BD0A2D4E11F}"/>
          </ac:picMkLst>
        </pc:picChg>
        <pc:picChg chg="del">
          <ac:chgData name="허진석" userId="05697b78-44d0-4c26-9fe9-432e8507dd5b" providerId="ADAL" clId="{5E5D0726-FB64-874B-AA60-B7C120D4A5F6}" dt="2022-12-22T01:20:22.279" v="1075" actId="478"/>
          <ac:picMkLst>
            <pc:docMk/>
            <pc:sldMk cId="3516193754" sldId="310"/>
            <ac:picMk id="8" creationId="{7916C27C-1470-4C11-AC02-369A428ECDFF}"/>
          </ac:picMkLst>
        </pc:picChg>
        <pc:picChg chg="add mod">
          <ac:chgData name="허진석" userId="05697b78-44d0-4c26-9fe9-432e8507dd5b" providerId="ADAL" clId="{5E5D0726-FB64-874B-AA60-B7C120D4A5F6}" dt="2022-12-22T01:20:45.311" v="1079" actId="1076"/>
          <ac:picMkLst>
            <pc:docMk/>
            <pc:sldMk cId="3516193754" sldId="310"/>
            <ac:picMk id="9" creationId="{C27A899A-1243-21E6-57FA-BDFFCBB925B5}"/>
          </ac:picMkLst>
        </pc:picChg>
      </pc:sldChg>
      <pc:sldChg chg="addSp delSp modSp add del mod setBg">
        <pc:chgData name="허진석" userId="05697b78-44d0-4c26-9fe9-432e8507dd5b" providerId="ADAL" clId="{5E5D0726-FB64-874B-AA60-B7C120D4A5F6}" dt="2022-12-22T01:43:50.446" v="2046" actId="2696"/>
        <pc:sldMkLst>
          <pc:docMk/>
          <pc:sldMk cId="2022789999" sldId="311"/>
        </pc:sldMkLst>
        <pc:spChg chg="mod">
          <ac:chgData name="허진석" userId="05697b78-44d0-4c26-9fe9-432e8507dd5b" providerId="ADAL" clId="{5E5D0726-FB64-874B-AA60-B7C120D4A5F6}" dt="2022-12-22T01:22:07.442" v="1335" actId="20577"/>
          <ac:spMkLst>
            <pc:docMk/>
            <pc:sldMk cId="2022789999" sldId="311"/>
            <ac:spMk id="5" creationId="{B6637442-FA8A-3140-12DD-E77C7F3A5A59}"/>
          </ac:spMkLst>
        </pc:spChg>
        <pc:spChg chg="add del mod">
          <ac:chgData name="허진석" userId="05697b78-44d0-4c26-9fe9-432e8507dd5b" providerId="ADAL" clId="{5E5D0726-FB64-874B-AA60-B7C120D4A5F6}" dt="2022-12-22T01:22:18.916" v="1338"/>
          <ac:spMkLst>
            <pc:docMk/>
            <pc:sldMk cId="2022789999" sldId="311"/>
            <ac:spMk id="7" creationId="{F9051BD3-4771-A2D3-C90A-E9A7198E9997}"/>
          </ac:spMkLst>
        </pc:spChg>
        <pc:picChg chg="add mod">
          <ac:chgData name="허진석" userId="05697b78-44d0-4c26-9fe9-432e8507dd5b" providerId="ADAL" clId="{5E5D0726-FB64-874B-AA60-B7C120D4A5F6}" dt="2022-12-22T01:21:23.730" v="1090" actId="1076"/>
          <ac:picMkLst>
            <pc:docMk/>
            <pc:sldMk cId="2022789999" sldId="311"/>
            <ac:picMk id="6" creationId="{E1870C7E-7241-214B-9C71-42FE6C9DAA4A}"/>
          </ac:picMkLst>
        </pc:picChg>
        <pc:picChg chg="del">
          <ac:chgData name="허진석" userId="05697b78-44d0-4c26-9fe9-432e8507dd5b" providerId="ADAL" clId="{5E5D0726-FB64-874B-AA60-B7C120D4A5F6}" dt="2022-12-22T01:21:15.724" v="1083" actId="478"/>
          <ac:picMkLst>
            <pc:docMk/>
            <pc:sldMk cId="2022789999" sldId="311"/>
            <ac:picMk id="9" creationId="{C27A899A-1243-21E6-57FA-BDFFCBB925B5}"/>
          </ac:picMkLst>
        </pc:picChg>
      </pc:sldChg>
      <pc:sldChg chg="del">
        <pc:chgData name="허진석" userId="05697b78-44d0-4c26-9fe9-432e8507dd5b" providerId="ADAL" clId="{5E5D0726-FB64-874B-AA60-B7C120D4A5F6}" dt="2022-12-22T01:07:50.461" v="95" actId="2696"/>
        <pc:sldMkLst>
          <pc:docMk/>
          <pc:sldMk cId="3404669617" sldId="311"/>
        </pc:sldMkLst>
      </pc:sldChg>
      <pc:sldChg chg="addSp delSp modSp add del mod setBg">
        <pc:chgData name="허진석" userId="05697b78-44d0-4c26-9fe9-432e8507dd5b" providerId="ADAL" clId="{5E5D0726-FB64-874B-AA60-B7C120D4A5F6}" dt="2022-12-22T01:44:22.254" v="2062" actId="2696"/>
        <pc:sldMkLst>
          <pc:docMk/>
          <pc:sldMk cId="168369578" sldId="312"/>
        </pc:sldMkLst>
        <pc:spChg chg="mod">
          <ac:chgData name="허진석" userId="05697b78-44d0-4c26-9fe9-432e8507dd5b" providerId="ADAL" clId="{5E5D0726-FB64-874B-AA60-B7C120D4A5F6}" dt="2022-12-22T01:25:48.142" v="1425" actId="20577"/>
          <ac:spMkLst>
            <pc:docMk/>
            <pc:sldMk cId="168369578" sldId="312"/>
            <ac:spMk id="5" creationId="{B6637442-FA8A-3140-12DD-E77C7F3A5A59}"/>
          </ac:spMkLst>
        </pc:spChg>
        <pc:spChg chg="add mod">
          <ac:chgData name="허진석" userId="05697b78-44d0-4c26-9fe9-432e8507dd5b" providerId="ADAL" clId="{5E5D0726-FB64-874B-AA60-B7C120D4A5F6}" dt="2022-12-22T01:26:12.694" v="1451" actId="1076"/>
          <ac:spMkLst>
            <pc:docMk/>
            <pc:sldMk cId="168369578" sldId="312"/>
            <ac:spMk id="8" creationId="{316B1FC8-8246-1040-B899-DF1E089F8948}"/>
          </ac:spMkLst>
        </pc:spChg>
        <pc:spChg chg="add mod">
          <ac:chgData name="허진석" userId="05697b78-44d0-4c26-9fe9-432e8507dd5b" providerId="ADAL" clId="{5E5D0726-FB64-874B-AA60-B7C120D4A5F6}" dt="2022-12-22T01:28:28.646" v="1641" actId="20577"/>
          <ac:spMkLst>
            <pc:docMk/>
            <pc:sldMk cId="168369578" sldId="312"/>
            <ac:spMk id="10" creationId="{8632B927-E096-452B-1418-3669DD24B7BD}"/>
          </ac:spMkLst>
        </pc:spChg>
        <pc:spChg chg="add mod">
          <ac:chgData name="허진석" userId="05697b78-44d0-4c26-9fe9-432e8507dd5b" providerId="ADAL" clId="{5E5D0726-FB64-874B-AA60-B7C120D4A5F6}" dt="2022-12-22T01:27:21.153" v="1546" actId="20577"/>
          <ac:spMkLst>
            <pc:docMk/>
            <pc:sldMk cId="168369578" sldId="312"/>
            <ac:spMk id="11" creationId="{ED0ED6E5-2EFC-27CB-DF51-B4D8FBEEC1C8}"/>
          </ac:spMkLst>
        </pc:spChg>
        <pc:picChg chg="del">
          <ac:chgData name="허진석" userId="05697b78-44d0-4c26-9fe9-432e8507dd5b" providerId="ADAL" clId="{5E5D0726-FB64-874B-AA60-B7C120D4A5F6}" dt="2022-12-22T01:22:39.175" v="1340" actId="478"/>
          <ac:picMkLst>
            <pc:docMk/>
            <pc:sldMk cId="168369578" sldId="312"/>
            <ac:picMk id="6" creationId="{E1870C7E-7241-214B-9C71-42FE6C9DAA4A}"/>
          </ac:picMkLst>
        </pc:picChg>
        <pc:picChg chg="add mod">
          <ac:chgData name="허진석" userId="05697b78-44d0-4c26-9fe9-432e8507dd5b" providerId="ADAL" clId="{5E5D0726-FB64-874B-AA60-B7C120D4A5F6}" dt="2022-12-22T01:26:58.777" v="1464" actId="1076"/>
          <ac:picMkLst>
            <pc:docMk/>
            <pc:sldMk cId="168369578" sldId="312"/>
            <ac:picMk id="7" creationId="{80740DBA-1E90-EA55-1092-8AA2316616B5}"/>
          </ac:picMkLst>
        </pc:picChg>
        <pc:picChg chg="add mod">
          <ac:chgData name="허진석" userId="05697b78-44d0-4c26-9fe9-432e8507dd5b" providerId="ADAL" clId="{5E5D0726-FB64-874B-AA60-B7C120D4A5F6}" dt="2022-12-22T01:26:28.087" v="1454" actId="1076"/>
          <ac:picMkLst>
            <pc:docMk/>
            <pc:sldMk cId="168369578" sldId="312"/>
            <ac:picMk id="9" creationId="{5BCD417C-AA71-E78D-F4CF-1FBFFD55C494}"/>
          </ac:picMkLst>
        </pc:picChg>
      </pc:sldChg>
      <pc:sldChg chg="del">
        <pc:chgData name="허진석" userId="05697b78-44d0-4c26-9fe9-432e8507dd5b" providerId="ADAL" clId="{5E5D0726-FB64-874B-AA60-B7C120D4A5F6}" dt="2022-12-22T01:07:50.468" v="99" actId="2696"/>
        <pc:sldMkLst>
          <pc:docMk/>
          <pc:sldMk cId="726200883" sldId="312"/>
        </pc:sldMkLst>
      </pc:sldChg>
      <pc:sldChg chg="del">
        <pc:chgData name="허진석" userId="05697b78-44d0-4c26-9fe9-432e8507dd5b" providerId="ADAL" clId="{5E5D0726-FB64-874B-AA60-B7C120D4A5F6}" dt="2022-12-22T01:07:50.462" v="96" actId="2696"/>
        <pc:sldMkLst>
          <pc:docMk/>
          <pc:sldMk cId="2152255990" sldId="313"/>
        </pc:sldMkLst>
      </pc:sldChg>
      <pc:sldChg chg="addSp delSp modSp add del mod setBg">
        <pc:chgData name="허진석" userId="05697b78-44d0-4c26-9fe9-432e8507dd5b" providerId="ADAL" clId="{5E5D0726-FB64-874B-AA60-B7C120D4A5F6}" dt="2022-12-22T01:44:22.573" v="2063" actId="2696"/>
        <pc:sldMkLst>
          <pc:docMk/>
          <pc:sldMk cId="2363996895" sldId="313"/>
        </pc:sldMkLst>
        <pc:spChg chg="mod">
          <ac:chgData name="허진석" userId="05697b78-44d0-4c26-9fe9-432e8507dd5b" providerId="ADAL" clId="{5E5D0726-FB64-874B-AA60-B7C120D4A5F6}" dt="2022-12-22T01:26:34.497" v="1460" actId="20577"/>
          <ac:spMkLst>
            <pc:docMk/>
            <pc:sldMk cId="2363996895" sldId="313"/>
            <ac:spMk id="5" creationId="{B6637442-FA8A-3140-12DD-E77C7F3A5A59}"/>
          </ac:spMkLst>
        </pc:spChg>
        <pc:spChg chg="del">
          <ac:chgData name="허진석" userId="05697b78-44d0-4c26-9fe9-432e8507dd5b" providerId="ADAL" clId="{5E5D0726-FB64-874B-AA60-B7C120D4A5F6}" dt="2022-12-22T01:26:32.691" v="1458" actId="478"/>
          <ac:spMkLst>
            <pc:docMk/>
            <pc:sldMk cId="2363996895" sldId="313"/>
            <ac:spMk id="8" creationId="{316B1FC8-8246-1040-B899-DF1E089F8948}"/>
          </ac:spMkLst>
        </pc:spChg>
        <pc:spChg chg="add mod">
          <ac:chgData name="허진석" userId="05697b78-44d0-4c26-9fe9-432e8507dd5b" providerId="ADAL" clId="{5E5D0726-FB64-874B-AA60-B7C120D4A5F6}" dt="2022-12-22T01:27:37.606" v="1613" actId="20577"/>
          <ac:spMkLst>
            <pc:docMk/>
            <pc:sldMk cId="2363996895" sldId="313"/>
            <ac:spMk id="10" creationId="{DA772B22-3D7D-270F-0F52-59334D7215F6}"/>
          </ac:spMkLst>
        </pc:spChg>
        <pc:spChg chg="add mod">
          <ac:chgData name="허진석" userId="05697b78-44d0-4c26-9fe9-432e8507dd5b" providerId="ADAL" clId="{5E5D0726-FB64-874B-AA60-B7C120D4A5F6}" dt="2022-12-22T01:29:21.204" v="1871" actId="1076"/>
          <ac:spMkLst>
            <pc:docMk/>
            <pc:sldMk cId="2363996895" sldId="313"/>
            <ac:spMk id="11" creationId="{CCA66B6C-A57C-B89A-A86E-4BAF7BB59E88}"/>
          </ac:spMkLst>
        </pc:spChg>
        <pc:picChg chg="add mod">
          <ac:chgData name="허진석" userId="05697b78-44d0-4c26-9fe9-432e8507dd5b" providerId="ADAL" clId="{5E5D0726-FB64-874B-AA60-B7C120D4A5F6}" dt="2022-12-22T01:27:25.053" v="1547" actId="1076"/>
          <ac:picMkLst>
            <pc:docMk/>
            <pc:sldMk cId="2363996895" sldId="313"/>
            <ac:picMk id="6" creationId="{C9D80B80-66A6-06A5-1843-A44E290B269C}"/>
          </ac:picMkLst>
        </pc:picChg>
        <pc:picChg chg="del">
          <ac:chgData name="허진석" userId="05697b78-44d0-4c26-9fe9-432e8507dd5b" providerId="ADAL" clId="{5E5D0726-FB64-874B-AA60-B7C120D4A5F6}" dt="2022-12-22T01:26:30.760" v="1456" actId="478"/>
          <ac:picMkLst>
            <pc:docMk/>
            <pc:sldMk cId="2363996895" sldId="313"/>
            <ac:picMk id="7" creationId="{80740DBA-1E90-EA55-1092-8AA2316616B5}"/>
          </ac:picMkLst>
        </pc:picChg>
        <pc:picChg chg="del">
          <ac:chgData name="허진석" userId="05697b78-44d0-4c26-9fe9-432e8507dd5b" providerId="ADAL" clId="{5E5D0726-FB64-874B-AA60-B7C120D4A5F6}" dt="2022-12-22T01:26:31.072" v="1457" actId="478"/>
          <ac:picMkLst>
            <pc:docMk/>
            <pc:sldMk cId="2363996895" sldId="313"/>
            <ac:picMk id="9" creationId="{5BCD417C-AA71-E78D-F4CF-1FBFFD55C494}"/>
          </ac:picMkLst>
        </pc:picChg>
      </pc:sldChg>
      <pc:sldChg chg="addSp delSp modSp add mod setBg">
        <pc:chgData name="허진석" userId="05697b78-44d0-4c26-9fe9-432e8507dd5b" providerId="ADAL" clId="{5E5D0726-FB64-874B-AA60-B7C120D4A5F6}" dt="2022-12-22T02:23:18.846" v="5391" actId="1076"/>
        <pc:sldMkLst>
          <pc:docMk/>
          <pc:sldMk cId="797476893" sldId="314"/>
        </pc:sldMkLst>
        <pc:spChg chg="add mod">
          <ac:chgData name="허진석" userId="05697b78-44d0-4c26-9fe9-432e8507dd5b" providerId="ADAL" clId="{5E5D0726-FB64-874B-AA60-B7C120D4A5F6}" dt="2022-12-22T02:23:18.846" v="5391" actId="1076"/>
          <ac:spMkLst>
            <pc:docMk/>
            <pc:sldMk cId="797476893" sldId="314"/>
            <ac:spMk id="2" creationId="{68CD11D5-263C-0AC0-8203-B1AA296907C7}"/>
          </ac:spMkLst>
        </pc:spChg>
        <pc:spChg chg="add del mod">
          <ac:chgData name="허진석" userId="05697b78-44d0-4c26-9fe9-432e8507dd5b" providerId="ADAL" clId="{5E5D0726-FB64-874B-AA60-B7C120D4A5F6}" dt="2022-12-22T02:22:10.541" v="5354" actId="478"/>
          <ac:spMkLst>
            <pc:docMk/>
            <pc:sldMk cId="797476893" sldId="314"/>
            <ac:spMk id="3" creationId="{0047314A-A356-E1ED-4F1F-A3E2594580E4}"/>
          </ac:spMkLst>
        </pc:spChg>
        <pc:spChg chg="add del mod">
          <ac:chgData name="허진석" userId="05697b78-44d0-4c26-9fe9-432e8507dd5b" providerId="ADAL" clId="{5E5D0726-FB64-874B-AA60-B7C120D4A5F6}" dt="2022-12-22T02:22:57.012" v="5385" actId="478"/>
          <ac:spMkLst>
            <pc:docMk/>
            <pc:sldMk cId="797476893" sldId="314"/>
            <ac:spMk id="4" creationId="{F2CEEB0B-53D0-3C87-C53E-90008185A7CA}"/>
          </ac:spMkLst>
        </pc:spChg>
        <pc:spChg chg="add del mod">
          <ac:chgData name="허진석" userId="05697b78-44d0-4c26-9fe9-432e8507dd5b" providerId="ADAL" clId="{5E5D0726-FB64-874B-AA60-B7C120D4A5F6}" dt="2022-12-22T02:22:14.432" v="5358" actId="478"/>
          <ac:spMkLst>
            <pc:docMk/>
            <pc:sldMk cId="797476893" sldId="314"/>
            <ac:spMk id="5" creationId="{CE700352-80FE-D0B2-CCD2-D2F34A4B0269}"/>
          </ac:spMkLst>
        </pc:spChg>
        <pc:spChg chg="del mod">
          <ac:chgData name="허진석" userId="05697b78-44d0-4c26-9fe9-432e8507dd5b" providerId="ADAL" clId="{5E5D0726-FB64-874B-AA60-B7C120D4A5F6}" dt="2022-12-22T01:41:01.265" v="1994" actId="478"/>
          <ac:spMkLst>
            <pc:docMk/>
            <pc:sldMk cId="797476893" sldId="314"/>
            <ac:spMk id="6" creationId="{6BE8B5B6-5810-910B-F02F-776E8B7A2CA6}"/>
          </ac:spMkLst>
        </pc:spChg>
        <pc:spChg chg="add mod">
          <ac:chgData name="허진석" userId="05697b78-44d0-4c26-9fe9-432e8507dd5b" providerId="ADAL" clId="{5E5D0726-FB64-874B-AA60-B7C120D4A5F6}" dt="2022-12-22T02:23:10.973" v="5387" actId="1076"/>
          <ac:spMkLst>
            <pc:docMk/>
            <pc:sldMk cId="797476893" sldId="314"/>
            <ac:spMk id="7" creationId="{53BC3896-DFB3-8F4D-022C-E07AC8BFED1B}"/>
          </ac:spMkLst>
        </pc:spChg>
        <pc:spChg chg="mod">
          <ac:chgData name="허진석" userId="05697b78-44d0-4c26-9fe9-432e8507dd5b" providerId="ADAL" clId="{5E5D0726-FB64-874B-AA60-B7C120D4A5F6}" dt="2022-12-22T01:42:00.086" v="2009" actId="2711"/>
          <ac:spMkLst>
            <pc:docMk/>
            <pc:sldMk cId="797476893" sldId="314"/>
            <ac:spMk id="8" creationId="{1D1F58BF-19FD-4F27-88F2-11FF47DF9EB8}"/>
          </ac:spMkLst>
        </pc:spChg>
        <pc:spChg chg="del">
          <ac:chgData name="허진석" userId="05697b78-44d0-4c26-9fe9-432e8507dd5b" providerId="ADAL" clId="{5E5D0726-FB64-874B-AA60-B7C120D4A5F6}" dt="2022-12-22T01:41:44.411" v="2005" actId="478"/>
          <ac:spMkLst>
            <pc:docMk/>
            <pc:sldMk cId="797476893" sldId="314"/>
            <ac:spMk id="12" creationId="{2AE9933A-C19E-36DA-0CD0-EE4924743CA9}"/>
          </ac:spMkLst>
        </pc:spChg>
      </pc:sldChg>
      <pc:sldChg chg="del">
        <pc:chgData name="허진석" userId="05697b78-44d0-4c26-9fe9-432e8507dd5b" providerId="ADAL" clId="{5E5D0726-FB64-874B-AA60-B7C120D4A5F6}" dt="2022-12-22T01:07:50.469" v="100" actId="2696"/>
        <pc:sldMkLst>
          <pc:docMk/>
          <pc:sldMk cId="1500160513" sldId="314"/>
        </pc:sldMkLst>
      </pc:sldChg>
      <pc:sldChg chg="delSp modSp add del mod">
        <pc:chgData name="허진석" userId="05697b78-44d0-4c26-9fe9-432e8507dd5b" providerId="ADAL" clId="{5E5D0726-FB64-874B-AA60-B7C120D4A5F6}" dt="2022-12-22T01:29:23.055" v="1872" actId="2696"/>
        <pc:sldMkLst>
          <pc:docMk/>
          <pc:sldMk cId="1928439048" sldId="314"/>
        </pc:sldMkLst>
        <pc:spChg chg="mod">
          <ac:chgData name="허진석" userId="05697b78-44d0-4c26-9fe9-432e8507dd5b" providerId="ADAL" clId="{5E5D0726-FB64-874B-AA60-B7C120D4A5F6}" dt="2022-12-22T01:28:44.285" v="1722" actId="20577"/>
          <ac:spMkLst>
            <pc:docMk/>
            <pc:sldMk cId="1928439048" sldId="314"/>
            <ac:spMk id="5" creationId="{B6637442-FA8A-3140-12DD-E77C7F3A5A59}"/>
          </ac:spMkLst>
        </pc:spChg>
        <pc:spChg chg="del">
          <ac:chgData name="허진석" userId="05697b78-44d0-4c26-9fe9-432e8507dd5b" providerId="ADAL" clId="{5E5D0726-FB64-874B-AA60-B7C120D4A5F6}" dt="2022-12-22T01:28:12.749" v="1615" actId="478"/>
          <ac:spMkLst>
            <pc:docMk/>
            <pc:sldMk cId="1928439048" sldId="314"/>
            <ac:spMk id="10" creationId="{DA772B22-3D7D-270F-0F52-59334D7215F6}"/>
          </ac:spMkLst>
        </pc:spChg>
        <pc:picChg chg="del">
          <ac:chgData name="허진석" userId="05697b78-44d0-4c26-9fe9-432e8507dd5b" providerId="ADAL" clId="{5E5D0726-FB64-874B-AA60-B7C120D4A5F6}" dt="2022-12-22T01:28:13.112" v="1616" actId="478"/>
          <ac:picMkLst>
            <pc:docMk/>
            <pc:sldMk cId="1928439048" sldId="314"/>
            <ac:picMk id="6" creationId="{C9D80B80-66A6-06A5-1843-A44E290B269C}"/>
          </ac:picMkLst>
        </pc:picChg>
      </pc:sldChg>
      <pc:sldChg chg="add del setBg">
        <pc:chgData name="허진석" userId="05697b78-44d0-4c26-9fe9-432e8507dd5b" providerId="ADAL" clId="{5E5D0726-FB64-874B-AA60-B7C120D4A5F6}" dt="2022-12-22T01:39:54.322" v="1974"/>
        <pc:sldMkLst>
          <pc:docMk/>
          <pc:sldMk cId="2813498651" sldId="314"/>
        </pc:sldMkLst>
      </pc:sldChg>
      <pc:sldChg chg="addSp delSp modSp add mod setBg">
        <pc:chgData name="허진석" userId="05697b78-44d0-4c26-9fe9-432e8507dd5b" providerId="ADAL" clId="{5E5D0726-FB64-874B-AA60-B7C120D4A5F6}" dt="2022-12-22T02:08:45.795" v="3953" actId="15"/>
        <pc:sldMkLst>
          <pc:docMk/>
          <pc:sldMk cId="362322862" sldId="315"/>
        </pc:sldMkLst>
        <pc:spChg chg="mod">
          <ac:chgData name="허진석" userId="05697b78-44d0-4c26-9fe9-432e8507dd5b" providerId="ADAL" clId="{5E5D0726-FB64-874B-AA60-B7C120D4A5F6}" dt="2022-12-22T01:47:49.556" v="2115" actId="207"/>
          <ac:spMkLst>
            <pc:docMk/>
            <pc:sldMk cId="362322862" sldId="315"/>
            <ac:spMk id="2" creationId="{1D1D4DEA-59F5-24A9-4303-5FA8ACC733AD}"/>
          </ac:spMkLst>
        </pc:spChg>
        <pc:spChg chg="mod">
          <ac:chgData name="허진석" userId="05697b78-44d0-4c26-9fe9-432e8507dd5b" providerId="ADAL" clId="{5E5D0726-FB64-874B-AA60-B7C120D4A5F6}" dt="2022-12-22T01:47:49.556" v="2115" actId="207"/>
          <ac:spMkLst>
            <pc:docMk/>
            <pc:sldMk cId="362322862" sldId="315"/>
            <ac:spMk id="3" creationId="{D0192548-C326-225E-09FB-636EB69C6D82}"/>
          </ac:spMkLst>
        </pc:spChg>
        <pc:spChg chg="mod">
          <ac:chgData name="허진석" userId="05697b78-44d0-4c26-9fe9-432e8507dd5b" providerId="ADAL" clId="{5E5D0726-FB64-874B-AA60-B7C120D4A5F6}" dt="2022-12-22T02:08:45.795" v="3953" actId="15"/>
          <ac:spMkLst>
            <pc:docMk/>
            <pc:sldMk cId="362322862" sldId="315"/>
            <ac:spMk id="5" creationId="{B6637442-FA8A-3140-12DD-E77C7F3A5A59}"/>
          </ac:spMkLst>
        </pc:spChg>
        <pc:picChg chg="add mod">
          <ac:chgData name="허진석" userId="05697b78-44d0-4c26-9fe9-432e8507dd5b" providerId="ADAL" clId="{5E5D0726-FB64-874B-AA60-B7C120D4A5F6}" dt="2022-12-22T01:43:01.755" v="2028" actId="1076"/>
          <ac:picMkLst>
            <pc:docMk/>
            <pc:sldMk cId="362322862" sldId="315"/>
            <ac:picMk id="4" creationId="{7AD5A96C-A6F7-880A-AAFD-CA3ECBACEB40}"/>
          </ac:picMkLst>
        </pc:picChg>
        <pc:picChg chg="del">
          <ac:chgData name="허진석" userId="05697b78-44d0-4c26-9fe9-432e8507dd5b" providerId="ADAL" clId="{5E5D0726-FB64-874B-AA60-B7C120D4A5F6}" dt="2022-12-22T01:42:58.858" v="2026" actId="478"/>
          <ac:picMkLst>
            <pc:docMk/>
            <pc:sldMk cId="362322862" sldId="315"/>
            <ac:picMk id="6" creationId="{61317605-90B7-F710-4595-94A316D3FB22}"/>
          </ac:picMkLst>
        </pc:picChg>
        <pc:picChg chg="add mod">
          <ac:chgData name="허진석" userId="05697b78-44d0-4c26-9fe9-432e8507dd5b" providerId="ADAL" clId="{5E5D0726-FB64-874B-AA60-B7C120D4A5F6}" dt="2022-12-22T01:43:01.755" v="2028" actId="1076"/>
          <ac:picMkLst>
            <pc:docMk/>
            <pc:sldMk cId="362322862" sldId="315"/>
            <ac:picMk id="7" creationId="{7AEE3B95-347F-50B1-2CD9-E61E58E394E8}"/>
          </ac:picMkLst>
        </pc:picChg>
      </pc:sldChg>
      <pc:sldChg chg="add del setBg">
        <pc:chgData name="허진석" userId="05697b78-44d0-4c26-9fe9-432e8507dd5b" providerId="ADAL" clId="{5E5D0726-FB64-874B-AA60-B7C120D4A5F6}" dt="2022-12-22T01:42:46.849" v="2023" actId="2696"/>
        <pc:sldMkLst>
          <pc:docMk/>
          <pc:sldMk cId="2332675435" sldId="315"/>
        </pc:sldMkLst>
      </pc:sldChg>
      <pc:sldChg chg="add del setBg">
        <pc:chgData name="허진석" userId="05697b78-44d0-4c26-9fe9-432e8507dd5b" providerId="ADAL" clId="{5E5D0726-FB64-874B-AA60-B7C120D4A5F6}" dt="2022-12-22T01:41:03.174" v="1996"/>
        <pc:sldMkLst>
          <pc:docMk/>
          <pc:sldMk cId="2679717258" sldId="315"/>
        </pc:sldMkLst>
      </pc:sldChg>
      <pc:sldChg chg="del">
        <pc:chgData name="허진석" userId="05697b78-44d0-4c26-9fe9-432e8507dd5b" providerId="ADAL" clId="{5E5D0726-FB64-874B-AA60-B7C120D4A5F6}" dt="2022-12-22T01:07:50.464" v="97" actId="2696"/>
        <pc:sldMkLst>
          <pc:docMk/>
          <pc:sldMk cId="3686011332" sldId="315"/>
        </pc:sldMkLst>
      </pc:sldChg>
      <pc:sldChg chg="addSp delSp modSp add mod setBg">
        <pc:chgData name="허진석" userId="05697b78-44d0-4c26-9fe9-432e8507dd5b" providerId="ADAL" clId="{5E5D0726-FB64-874B-AA60-B7C120D4A5F6}" dt="2022-12-22T02:08:54.047" v="3954"/>
        <pc:sldMkLst>
          <pc:docMk/>
          <pc:sldMk cId="3269442972" sldId="316"/>
        </pc:sldMkLst>
        <pc:spChg chg="mod">
          <ac:chgData name="허진석" userId="05697b78-44d0-4c26-9fe9-432e8507dd5b" providerId="ADAL" clId="{5E5D0726-FB64-874B-AA60-B7C120D4A5F6}" dt="2022-12-22T01:47:53.137" v="2116" actId="207"/>
          <ac:spMkLst>
            <pc:docMk/>
            <pc:sldMk cId="3269442972" sldId="316"/>
            <ac:spMk id="2" creationId="{1D1D4DEA-59F5-24A9-4303-5FA8ACC733AD}"/>
          </ac:spMkLst>
        </pc:spChg>
        <pc:spChg chg="mod">
          <ac:chgData name="허진석" userId="05697b78-44d0-4c26-9fe9-432e8507dd5b" providerId="ADAL" clId="{5E5D0726-FB64-874B-AA60-B7C120D4A5F6}" dt="2022-12-22T01:47:53.137" v="2116" actId="207"/>
          <ac:spMkLst>
            <pc:docMk/>
            <pc:sldMk cId="3269442972" sldId="316"/>
            <ac:spMk id="3" creationId="{D0192548-C326-225E-09FB-636EB69C6D82}"/>
          </ac:spMkLst>
        </pc:spChg>
        <pc:spChg chg="mod">
          <ac:chgData name="허진석" userId="05697b78-44d0-4c26-9fe9-432e8507dd5b" providerId="ADAL" clId="{5E5D0726-FB64-874B-AA60-B7C120D4A5F6}" dt="2022-12-22T02:08:54.047" v="3954"/>
          <ac:spMkLst>
            <pc:docMk/>
            <pc:sldMk cId="3269442972" sldId="316"/>
            <ac:spMk id="5" creationId="{B6637442-FA8A-3140-12DD-E77C7F3A5A59}"/>
          </ac:spMkLst>
        </pc:spChg>
        <pc:picChg chg="del">
          <ac:chgData name="허진석" userId="05697b78-44d0-4c26-9fe9-432e8507dd5b" providerId="ADAL" clId="{5E5D0726-FB64-874B-AA60-B7C120D4A5F6}" dt="2022-12-22T01:43:32.873" v="2038" actId="478"/>
          <ac:picMkLst>
            <pc:docMk/>
            <pc:sldMk cId="3269442972" sldId="316"/>
            <ac:picMk id="4" creationId="{7AD5A96C-A6F7-880A-AAFD-CA3ECBACEB40}"/>
          </ac:picMkLst>
        </pc:picChg>
        <pc:picChg chg="add mod">
          <ac:chgData name="허진석" userId="05697b78-44d0-4c26-9fe9-432e8507dd5b" providerId="ADAL" clId="{5E5D0726-FB64-874B-AA60-B7C120D4A5F6}" dt="2022-12-22T01:43:35.365" v="2039"/>
          <ac:picMkLst>
            <pc:docMk/>
            <pc:sldMk cId="3269442972" sldId="316"/>
            <ac:picMk id="6" creationId="{9E57E716-DA0E-CD0F-3563-D40417D372BC}"/>
          </ac:picMkLst>
        </pc:picChg>
        <pc:picChg chg="del">
          <ac:chgData name="허진석" userId="05697b78-44d0-4c26-9fe9-432e8507dd5b" providerId="ADAL" clId="{5E5D0726-FB64-874B-AA60-B7C120D4A5F6}" dt="2022-12-22T01:43:32.539" v="2037" actId="478"/>
          <ac:picMkLst>
            <pc:docMk/>
            <pc:sldMk cId="3269442972" sldId="316"/>
            <ac:picMk id="7" creationId="{7AEE3B95-347F-50B1-2CD9-E61E58E394E8}"/>
          </ac:picMkLst>
        </pc:picChg>
      </pc:sldChg>
      <pc:sldChg chg="del">
        <pc:chgData name="허진석" userId="05697b78-44d0-4c26-9fe9-432e8507dd5b" providerId="ADAL" clId="{5E5D0726-FB64-874B-AA60-B7C120D4A5F6}" dt="2022-12-22T01:07:50.466" v="98" actId="2696"/>
        <pc:sldMkLst>
          <pc:docMk/>
          <pc:sldMk cId="3581373137" sldId="316"/>
        </pc:sldMkLst>
      </pc:sldChg>
      <pc:sldChg chg="del">
        <pc:chgData name="허진석" userId="05697b78-44d0-4c26-9fe9-432e8507dd5b" providerId="ADAL" clId="{5E5D0726-FB64-874B-AA60-B7C120D4A5F6}" dt="2022-12-22T01:07:56.405" v="102" actId="2696"/>
        <pc:sldMkLst>
          <pc:docMk/>
          <pc:sldMk cId="1501175642" sldId="317"/>
        </pc:sldMkLst>
      </pc:sldChg>
      <pc:sldChg chg="addSp delSp modSp add mod setBg">
        <pc:chgData name="허진석" userId="05697b78-44d0-4c26-9fe9-432e8507dd5b" providerId="ADAL" clId="{5E5D0726-FB64-874B-AA60-B7C120D4A5F6}" dt="2022-12-22T02:08:58.989" v="3959" actId="15"/>
        <pc:sldMkLst>
          <pc:docMk/>
          <pc:sldMk cId="1886975448" sldId="317"/>
        </pc:sldMkLst>
        <pc:spChg chg="mod">
          <ac:chgData name="허진석" userId="05697b78-44d0-4c26-9fe9-432e8507dd5b" providerId="ADAL" clId="{5E5D0726-FB64-874B-AA60-B7C120D4A5F6}" dt="2022-12-22T01:47:57.467" v="2117" actId="207"/>
          <ac:spMkLst>
            <pc:docMk/>
            <pc:sldMk cId="1886975448" sldId="317"/>
            <ac:spMk id="2" creationId="{1D1D4DEA-59F5-24A9-4303-5FA8ACC733AD}"/>
          </ac:spMkLst>
        </pc:spChg>
        <pc:spChg chg="mod">
          <ac:chgData name="허진석" userId="05697b78-44d0-4c26-9fe9-432e8507dd5b" providerId="ADAL" clId="{5E5D0726-FB64-874B-AA60-B7C120D4A5F6}" dt="2022-12-22T01:47:57.467" v="2117" actId="207"/>
          <ac:spMkLst>
            <pc:docMk/>
            <pc:sldMk cId="1886975448" sldId="317"/>
            <ac:spMk id="3" creationId="{D0192548-C326-225E-09FB-636EB69C6D82}"/>
          </ac:spMkLst>
        </pc:spChg>
        <pc:spChg chg="mod">
          <ac:chgData name="허진석" userId="05697b78-44d0-4c26-9fe9-432e8507dd5b" providerId="ADAL" clId="{5E5D0726-FB64-874B-AA60-B7C120D4A5F6}" dt="2022-12-22T02:08:58.989" v="3959" actId="15"/>
          <ac:spMkLst>
            <pc:docMk/>
            <pc:sldMk cId="1886975448" sldId="317"/>
            <ac:spMk id="5" creationId="{B6637442-FA8A-3140-12DD-E77C7F3A5A59}"/>
          </ac:spMkLst>
        </pc:spChg>
        <pc:picChg chg="add mod">
          <ac:chgData name="허진석" userId="05697b78-44d0-4c26-9fe9-432e8507dd5b" providerId="ADAL" clId="{5E5D0726-FB64-874B-AA60-B7C120D4A5F6}" dt="2022-12-22T01:48:02.508" v="2118" actId="1076"/>
          <ac:picMkLst>
            <pc:docMk/>
            <pc:sldMk cId="1886975448" sldId="317"/>
            <ac:picMk id="4" creationId="{27874F94-811D-969D-7AE3-08F028E7C938}"/>
          </ac:picMkLst>
        </pc:picChg>
        <pc:picChg chg="del">
          <ac:chgData name="허진석" userId="05697b78-44d0-4c26-9fe9-432e8507dd5b" providerId="ADAL" clId="{5E5D0726-FB64-874B-AA60-B7C120D4A5F6}" dt="2022-12-22T01:43:47.611" v="2044" actId="478"/>
          <ac:picMkLst>
            <pc:docMk/>
            <pc:sldMk cId="1886975448" sldId="317"/>
            <ac:picMk id="6" creationId="{9E57E716-DA0E-CD0F-3563-D40417D372BC}"/>
          </ac:picMkLst>
        </pc:picChg>
      </pc:sldChg>
      <pc:sldChg chg="addSp delSp modSp add mod setBg">
        <pc:chgData name="허진석" userId="05697b78-44d0-4c26-9fe9-432e8507dd5b" providerId="ADAL" clId="{5E5D0726-FB64-874B-AA60-B7C120D4A5F6}" dt="2022-12-22T02:09:25.226" v="3975" actId="1076"/>
        <pc:sldMkLst>
          <pc:docMk/>
          <pc:sldMk cId="3027754239" sldId="318"/>
        </pc:sldMkLst>
        <pc:spChg chg="mod">
          <ac:chgData name="허진석" userId="05697b78-44d0-4c26-9fe9-432e8507dd5b" providerId="ADAL" clId="{5E5D0726-FB64-874B-AA60-B7C120D4A5F6}" dt="2022-12-22T01:48:13.619" v="2123" actId="207"/>
          <ac:spMkLst>
            <pc:docMk/>
            <pc:sldMk cId="3027754239" sldId="318"/>
            <ac:spMk id="2" creationId="{1D1D4DEA-59F5-24A9-4303-5FA8ACC733AD}"/>
          </ac:spMkLst>
        </pc:spChg>
        <pc:spChg chg="mod">
          <ac:chgData name="허진석" userId="05697b78-44d0-4c26-9fe9-432e8507dd5b" providerId="ADAL" clId="{5E5D0726-FB64-874B-AA60-B7C120D4A5F6}" dt="2022-12-22T01:48:13.619" v="2123" actId="207"/>
          <ac:spMkLst>
            <pc:docMk/>
            <pc:sldMk cId="3027754239" sldId="318"/>
            <ac:spMk id="3" creationId="{D0192548-C326-225E-09FB-636EB69C6D82}"/>
          </ac:spMkLst>
        </pc:spChg>
        <pc:spChg chg="mod">
          <ac:chgData name="허진석" userId="05697b78-44d0-4c26-9fe9-432e8507dd5b" providerId="ADAL" clId="{5E5D0726-FB64-874B-AA60-B7C120D4A5F6}" dt="2022-12-22T02:09:10.580" v="3968" actId="20577"/>
          <ac:spMkLst>
            <pc:docMk/>
            <pc:sldMk cId="3027754239" sldId="318"/>
            <ac:spMk id="5" creationId="{B6637442-FA8A-3140-12DD-E77C7F3A5A59}"/>
          </ac:spMkLst>
        </pc:spChg>
        <pc:spChg chg="add mod">
          <ac:chgData name="허진석" userId="05697b78-44d0-4c26-9fe9-432e8507dd5b" providerId="ADAL" clId="{5E5D0726-FB64-874B-AA60-B7C120D4A5F6}" dt="2022-12-22T02:09:21.278" v="3973" actId="1076"/>
          <ac:spMkLst>
            <pc:docMk/>
            <pc:sldMk cId="3027754239" sldId="318"/>
            <ac:spMk id="7" creationId="{6A2E7D18-3680-7095-95F7-F55BEEC8968F}"/>
          </ac:spMkLst>
        </pc:spChg>
        <pc:spChg chg="add mod">
          <ac:chgData name="허진석" userId="05697b78-44d0-4c26-9fe9-432e8507dd5b" providerId="ADAL" clId="{5E5D0726-FB64-874B-AA60-B7C120D4A5F6}" dt="2022-12-22T02:09:17.790" v="3972" actId="1076"/>
          <ac:spMkLst>
            <pc:docMk/>
            <pc:sldMk cId="3027754239" sldId="318"/>
            <ac:spMk id="9" creationId="{18FF28FB-741B-A9B4-47CE-BDB28F59B111}"/>
          </ac:spMkLst>
        </pc:spChg>
        <pc:spChg chg="add mod">
          <ac:chgData name="허진석" userId="05697b78-44d0-4c26-9fe9-432e8507dd5b" providerId="ADAL" clId="{5E5D0726-FB64-874B-AA60-B7C120D4A5F6}" dt="2022-12-22T02:09:25.226" v="3975" actId="1076"/>
          <ac:spMkLst>
            <pc:docMk/>
            <pc:sldMk cId="3027754239" sldId="318"/>
            <ac:spMk id="10" creationId="{26EDE656-2150-06B3-B15C-E8691D515BEA}"/>
          </ac:spMkLst>
        </pc:spChg>
        <pc:picChg chg="del">
          <ac:chgData name="허진석" userId="05697b78-44d0-4c26-9fe9-432e8507dd5b" providerId="ADAL" clId="{5E5D0726-FB64-874B-AA60-B7C120D4A5F6}" dt="2022-12-22T01:43:58.863" v="2049" actId="478"/>
          <ac:picMkLst>
            <pc:docMk/>
            <pc:sldMk cId="3027754239" sldId="318"/>
            <ac:picMk id="4" creationId="{27874F94-811D-969D-7AE3-08F028E7C938}"/>
          </ac:picMkLst>
        </pc:picChg>
        <pc:picChg chg="add mod">
          <ac:chgData name="허진석" userId="05697b78-44d0-4c26-9fe9-432e8507dd5b" providerId="ADAL" clId="{5E5D0726-FB64-874B-AA60-B7C120D4A5F6}" dt="2022-12-22T02:09:16.182" v="3971" actId="1076"/>
          <ac:picMkLst>
            <pc:docMk/>
            <pc:sldMk cId="3027754239" sldId="318"/>
            <ac:picMk id="6" creationId="{AE009606-4128-C003-E3B2-8BF87787DF9A}"/>
          </ac:picMkLst>
        </pc:picChg>
        <pc:picChg chg="add mod">
          <ac:chgData name="허진석" userId="05697b78-44d0-4c26-9fe9-432e8507dd5b" providerId="ADAL" clId="{5E5D0726-FB64-874B-AA60-B7C120D4A5F6}" dt="2022-12-22T02:09:22.842" v="3974" actId="1076"/>
          <ac:picMkLst>
            <pc:docMk/>
            <pc:sldMk cId="3027754239" sldId="318"/>
            <ac:picMk id="8" creationId="{1A62D112-D7B9-D8BD-3703-F8762B271F64}"/>
          </ac:picMkLst>
        </pc:picChg>
      </pc:sldChg>
      <pc:sldChg chg="del">
        <pc:chgData name="허진석" userId="05697b78-44d0-4c26-9fe9-432e8507dd5b" providerId="ADAL" clId="{5E5D0726-FB64-874B-AA60-B7C120D4A5F6}" dt="2022-12-22T01:07:56.441" v="104" actId="2696"/>
        <pc:sldMkLst>
          <pc:docMk/>
          <pc:sldMk cId="3330283342" sldId="318"/>
        </pc:sldMkLst>
      </pc:sldChg>
      <pc:sldChg chg="addSp delSp modSp add mod setBg">
        <pc:chgData name="허진석" userId="05697b78-44d0-4c26-9fe9-432e8507dd5b" providerId="ADAL" clId="{5E5D0726-FB64-874B-AA60-B7C120D4A5F6}" dt="2022-12-22T02:09:44.047" v="3984" actId="1076"/>
        <pc:sldMkLst>
          <pc:docMk/>
          <pc:sldMk cId="2655536409" sldId="319"/>
        </pc:sldMkLst>
        <pc:spChg chg="mod">
          <ac:chgData name="허진석" userId="05697b78-44d0-4c26-9fe9-432e8507dd5b" providerId="ADAL" clId="{5E5D0726-FB64-874B-AA60-B7C120D4A5F6}" dt="2022-12-22T01:48:23.250" v="2125" actId="207"/>
          <ac:spMkLst>
            <pc:docMk/>
            <pc:sldMk cId="2655536409" sldId="319"/>
            <ac:spMk id="2" creationId="{1D1D4DEA-59F5-24A9-4303-5FA8ACC733AD}"/>
          </ac:spMkLst>
        </pc:spChg>
        <pc:spChg chg="mod">
          <ac:chgData name="허진석" userId="05697b78-44d0-4c26-9fe9-432e8507dd5b" providerId="ADAL" clId="{5E5D0726-FB64-874B-AA60-B7C120D4A5F6}" dt="2022-12-22T01:48:23.250" v="2125" actId="207"/>
          <ac:spMkLst>
            <pc:docMk/>
            <pc:sldMk cId="2655536409" sldId="319"/>
            <ac:spMk id="3" creationId="{D0192548-C326-225E-09FB-636EB69C6D82}"/>
          </ac:spMkLst>
        </pc:spChg>
        <pc:spChg chg="mod">
          <ac:chgData name="허진석" userId="05697b78-44d0-4c26-9fe9-432e8507dd5b" providerId="ADAL" clId="{5E5D0726-FB64-874B-AA60-B7C120D4A5F6}" dt="2022-12-22T02:09:38.513" v="3982" actId="20577"/>
          <ac:spMkLst>
            <pc:docMk/>
            <pc:sldMk cId="2655536409" sldId="319"/>
            <ac:spMk id="5" creationId="{B6637442-FA8A-3140-12DD-E77C7F3A5A59}"/>
          </ac:spMkLst>
        </pc:spChg>
        <pc:spChg chg="del">
          <ac:chgData name="허진석" userId="05697b78-44d0-4c26-9fe9-432e8507dd5b" providerId="ADAL" clId="{5E5D0726-FB64-874B-AA60-B7C120D4A5F6}" dt="2022-12-22T01:44:08.879" v="2054" actId="478"/>
          <ac:spMkLst>
            <pc:docMk/>
            <pc:sldMk cId="2655536409" sldId="319"/>
            <ac:spMk id="7" creationId="{6A2E7D18-3680-7095-95F7-F55BEEC8968F}"/>
          </ac:spMkLst>
        </pc:spChg>
        <pc:spChg chg="del">
          <ac:chgData name="허진석" userId="05697b78-44d0-4c26-9fe9-432e8507dd5b" providerId="ADAL" clId="{5E5D0726-FB64-874B-AA60-B7C120D4A5F6}" dt="2022-12-22T01:44:12.384" v="2057" actId="478"/>
          <ac:spMkLst>
            <pc:docMk/>
            <pc:sldMk cId="2655536409" sldId="319"/>
            <ac:spMk id="9" creationId="{18FF28FB-741B-A9B4-47CE-BDB28F59B111}"/>
          </ac:spMkLst>
        </pc:spChg>
        <pc:spChg chg="del">
          <ac:chgData name="허진석" userId="05697b78-44d0-4c26-9fe9-432e8507dd5b" providerId="ADAL" clId="{5E5D0726-FB64-874B-AA60-B7C120D4A5F6}" dt="2022-12-22T01:44:09.835" v="2055" actId="478"/>
          <ac:spMkLst>
            <pc:docMk/>
            <pc:sldMk cId="2655536409" sldId="319"/>
            <ac:spMk id="10" creationId="{26EDE656-2150-06B3-B15C-E8691D515BEA}"/>
          </ac:spMkLst>
        </pc:spChg>
        <pc:spChg chg="add mod">
          <ac:chgData name="허진석" userId="05697b78-44d0-4c26-9fe9-432e8507dd5b" providerId="ADAL" clId="{5E5D0726-FB64-874B-AA60-B7C120D4A5F6}" dt="2022-12-22T02:09:44.047" v="3984" actId="1076"/>
          <ac:spMkLst>
            <pc:docMk/>
            <pc:sldMk cId="2655536409" sldId="319"/>
            <ac:spMk id="11" creationId="{B20851D6-011F-136F-0E9F-B19E35F6A05D}"/>
          </ac:spMkLst>
        </pc:spChg>
        <pc:spChg chg="add mod">
          <ac:chgData name="허진석" userId="05697b78-44d0-4c26-9fe9-432e8507dd5b" providerId="ADAL" clId="{5E5D0726-FB64-874B-AA60-B7C120D4A5F6}" dt="2022-12-22T02:03:03.450" v="3778" actId="113"/>
          <ac:spMkLst>
            <pc:docMk/>
            <pc:sldMk cId="2655536409" sldId="319"/>
            <ac:spMk id="12" creationId="{C684932B-BA85-EF6B-09C3-D2D197B38C90}"/>
          </ac:spMkLst>
        </pc:spChg>
        <pc:picChg chg="add mod">
          <ac:chgData name="허진석" userId="05697b78-44d0-4c26-9fe9-432e8507dd5b" providerId="ADAL" clId="{5E5D0726-FB64-874B-AA60-B7C120D4A5F6}" dt="2022-12-22T02:09:40.065" v="3983" actId="1076"/>
          <ac:picMkLst>
            <pc:docMk/>
            <pc:sldMk cId="2655536409" sldId="319"/>
            <ac:picMk id="4" creationId="{035A2398-6D38-4F66-353A-7C97F6EE1EC7}"/>
          </ac:picMkLst>
        </pc:picChg>
        <pc:picChg chg="del">
          <ac:chgData name="허진석" userId="05697b78-44d0-4c26-9fe9-432e8507dd5b" providerId="ADAL" clId="{5E5D0726-FB64-874B-AA60-B7C120D4A5F6}" dt="2022-12-22T01:44:11.096" v="2056" actId="478"/>
          <ac:picMkLst>
            <pc:docMk/>
            <pc:sldMk cId="2655536409" sldId="319"/>
            <ac:picMk id="6" creationId="{AE009606-4128-C003-E3B2-8BF87787DF9A}"/>
          </ac:picMkLst>
        </pc:picChg>
        <pc:picChg chg="del mod">
          <ac:chgData name="허진석" userId="05697b78-44d0-4c26-9fe9-432e8507dd5b" providerId="ADAL" clId="{5E5D0726-FB64-874B-AA60-B7C120D4A5F6}" dt="2022-12-22T01:44:06.293" v="2053" actId="478"/>
          <ac:picMkLst>
            <pc:docMk/>
            <pc:sldMk cId="2655536409" sldId="319"/>
            <ac:picMk id="8" creationId="{1A62D112-D7B9-D8BD-3703-F8762B271F64}"/>
          </ac:picMkLst>
        </pc:picChg>
      </pc:sldChg>
      <pc:sldChg chg="del">
        <pc:chgData name="허진석" userId="05697b78-44d0-4c26-9fe9-432e8507dd5b" providerId="ADAL" clId="{5E5D0726-FB64-874B-AA60-B7C120D4A5F6}" dt="2022-12-22T01:07:56.407" v="103" actId="2696"/>
        <pc:sldMkLst>
          <pc:docMk/>
          <pc:sldMk cId="3828829080" sldId="319"/>
        </pc:sldMkLst>
      </pc:sldChg>
      <pc:sldChg chg="addSp delSp modSp add mod setBg">
        <pc:chgData name="허진석" userId="05697b78-44d0-4c26-9fe9-432e8507dd5b" providerId="ADAL" clId="{5E5D0726-FB64-874B-AA60-B7C120D4A5F6}" dt="2022-12-22T02:18:13.047" v="4910" actId="12"/>
        <pc:sldMkLst>
          <pc:docMk/>
          <pc:sldMk cId="2671580420" sldId="320"/>
        </pc:sldMkLst>
        <pc:spChg chg="mod">
          <ac:chgData name="허진석" userId="05697b78-44d0-4c26-9fe9-432e8507dd5b" providerId="ADAL" clId="{5E5D0726-FB64-874B-AA60-B7C120D4A5F6}" dt="2022-12-22T01:48:31.225" v="2127" actId="207"/>
          <ac:spMkLst>
            <pc:docMk/>
            <pc:sldMk cId="2671580420" sldId="320"/>
            <ac:spMk id="2" creationId="{1D1D4DEA-59F5-24A9-4303-5FA8ACC733AD}"/>
          </ac:spMkLst>
        </pc:spChg>
        <pc:spChg chg="mod">
          <ac:chgData name="허진석" userId="05697b78-44d0-4c26-9fe9-432e8507dd5b" providerId="ADAL" clId="{5E5D0726-FB64-874B-AA60-B7C120D4A5F6}" dt="2022-12-22T02:02:41.278" v="3777" actId="20577"/>
          <ac:spMkLst>
            <pc:docMk/>
            <pc:sldMk cId="2671580420" sldId="320"/>
            <ac:spMk id="3" creationId="{D0192548-C326-225E-09FB-636EB69C6D82}"/>
          </ac:spMkLst>
        </pc:spChg>
        <pc:spChg chg="mod">
          <ac:chgData name="허진석" userId="05697b78-44d0-4c26-9fe9-432e8507dd5b" providerId="ADAL" clId="{5E5D0726-FB64-874B-AA60-B7C120D4A5F6}" dt="2022-12-22T02:18:13.047" v="4910" actId="12"/>
          <ac:spMkLst>
            <pc:docMk/>
            <pc:sldMk cId="2671580420" sldId="320"/>
            <ac:spMk id="5" creationId="{B6637442-FA8A-3140-12DD-E77C7F3A5A59}"/>
          </ac:spMkLst>
        </pc:spChg>
        <pc:spChg chg="add del mod">
          <ac:chgData name="허진석" userId="05697b78-44d0-4c26-9fe9-432e8507dd5b" providerId="ADAL" clId="{5E5D0726-FB64-874B-AA60-B7C120D4A5F6}" dt="2022-12-22T01:56:22.390" v="2929" actId="478"/>
          <ac:spMkLst>
            <pc:docMk/>
            <pc:sldMk cId="2671580420" sldId="320"/>
            <ac:spMk id="7" creationId="{81B5ABCA-2200-EF5B-941D-CC024B32FA29}"/>
          </ac:spMkLst>
        </pc:spChg>
        <pc:spChg chg="add del mod">
          <ac:chgData name="허진석" userId="05697b78-44d0-4c26-9fe9-432e8507dd5b" providerId="ADAL" clId="{5E5D0726-FB64-874B-AA60-B7C120D4A5F6}" dt="2022-12-22T01:56:22.390" v="2929" actId="478"/>
          <ac:spMkLst>
            <pc:docMk/>
            <pc:sldMk cId="2671580420" sldId="320"/>
            <ac:spMk id="8" creationId="{C1BA0536-D438-FD13-C499-30557377B545}"/>
          </ac:spMkLst>
        </pc:spChg>
        <pc:spChg chg="add del mod">
          <ac:chgData name="허진석" userId="05697b78-44d0-4c26-9fe9-432e8507dd5b" providerId="ADAL" clId="{5E5D0726-FB64-874B-AA60-B7C120D4A5F6}" dt="2022-12-22T01:56:24.555" v="2930" actId="478"/>
          <ac:spMkLst>
            <pc:docMk/>
            <pc:sldMk cId="2671580420" sldId="320"/>
            <ac:spMk id="9" creationId="{E1E5A8AA-356A-343C-23BD-AB014984C4BB}"/>
          </ac:spMkLst>
        </pc:spChg>
        <pc:spChg chg="del">
          <ac:chgData name="허진석" userId="05697b78-44d0-4c26-9fe9-432e8507dd5b" providerId="ADAL" clId="{5E5D0726-FB64-874B-AA60-B7C120D4A5F6}" dt="2022-12-22T01:46:22.581" v="2108" actId="478"/>
          <ac:spMkLst>
            <pc:docMk/>
            <pc:sldMk cId="2671580420" sldId="320"/>
            <ac:spMk id="11" creationId="{B20851D6-011F-136F-0E9F-B19E35F6A05D}"/>
          </ac:spMkLst>
        </pc:spChg>
        <pc:spChg chg="del">
          <ac:chgData name="허진석" userId="05697b78-44d0-4c26-9fe9-432e8507dd5b" providerId="ADAL" clId="{5E5D0726-FB64-874B-AA60-B7C120D4A5F6}" dt="2022-12-22T01:46:22.581" v="2108" actId="478"/>
          <ac:spMkLst>
            <pc:docMk/>
            <pc:sldMk cId="2671580420" sldId="320"/>
            <ac:spMk id="12" creationId="{C684932B-BA85-EF6B-09C3-D2D197B38C90}"/>
          </ac:spMkLst>
        </pc:spChg>
        <pc:picChg chg="del">
          <ac:chgData name="허진석" userId="05697b78-44d0-4c26-9fe9-432e8507dd5b" providerId="ADAL" clId="{5E5D0726-FB64-874B-AA60-B7C120D4A5F6}" dt="2022-12-22T01:46:21.107" v="2107" actId="478"/>
          <ac:picMkLst>
            <pc:docMk/>
            <pc:sldMk cId="2671580420" sldId="320"/>
            <ac:picMk id="4" creationId="{035A2398-6D38-4F66-353A-7C97F6EE1EC7}"/>
          </ac:picMkLst>
        </pc:picChg>
        <pc:picChg chg="add del mod">
          <ac:chgData name="허진석" userId="05697b78-44d0-4c26-9fe9-432e8507dd5b" providerId="ADAL" clId="{5E5D0726-FB64-874B-AA60-B7C120D4A5F6}" dt="2022-12-22T01:56:22.390" v="2929" actId="478"/>
          <ac:picMkLst>
            <pc:docMk/>
            <pc:sldMk cId="2671580420" sldId="320"/>
            <ac:picMk id="6" creationId="{DF09370A-B121-6264-7AB2-585C58B9237D}"/>
          </ac:picMkLst>
        </pc:picChg>
      </pc:sldChg>
      <pc:sldChg chg="del">
        <pc:chgData name="허진석" userId="05697b78-44d0-4c26-9fe9-432e8507dd5b" providerId="ADAL" clId="{5E5D0726-FB64-874B-AA60-B7C120D4A5F6}" dt="2022-12-22T01:07:56.454" v="108" actId="2696"/>
        <pc:sldMkLst>
          <pc:docMk/>
          <pc:sldMk cId="3398660724" sldId="320"/>
        </pc:sldMkLst>
      </pc:sldChg>
      <pc:sldChg chg="addSp delSp modSp add del mod setBg">
        <pc:chgData name="허진석" userId="05697b78-44d0-4c26-9fe9-432e8507dd5b" providerId="ADAL" clId="{5E5D0726-FB64-874B-AA60-B7C120D4A5F6}" dt="2022-12-22T02:22:03.333" v="5351" actId="2696"/>
        <pc:sldMkLst>
          <pc:docMk/>
          <pc:sldMk cId="605491730" sldId="321"/>
        </pc:sldMkLst>
        <pc:spChg chg="del">
          <ac:chgData name="허진석" userId="05697b78-44d0-4c26-9fe9-432e8507dd5b" providerId="ADAL" clId="{5E5D0726-FB64-874B-AA60-B7C120D4A5F6}" dt="2022-12-22T01:49:00.219" v="2199" actId="478"/>
          <ac:spMkLst>
            <pc:docMk/>
            <pc:sldMk cId="605491730" sldId="321"/>
            <ac:spMk id="2" creationId="{68CD11D5-263C-0AC0-8203-B1AA296907C7}"/>
          </ac:spMkLst>
        </pc:spChg>
        <pc:spChg chg="mod">
          <ac:chgData name="허진석" userId="05697b78-44d0-4c26-9fe9-432e8507dd5b" providerId="ADAL" clId="{5E5D0726-FB64-874B-AA60-B7C120D4A5F6}" dt="2022-12-22T01:49:02.709" v="2200" actId="1076"/>
          <ac:spMkLst>
            <pc:docMk/>
            <pc:sldMk cId="605491730" sldId="321"/>
            <ac:spMk id="3" creationId="{0047314A-A356-E1ED-4F1F-A3E2594580E4}"/>
          </ac:spMkLst>
        </pc:spChg>
        <pc:spChg chg="add mod">
          <ac:chgData name="허진석" userId="05697b78-44d0-4c26-9fe9-432e8507dd5b" providerId="ADAL" clId="{5E5D0726-FB64-874B-AA60-B7C120D4A5F6}" dt="2022-12-22T02:21:05.392" v="5336" actId="20577"/>
          <ac:spMkLst>
            <pc:docMk/>
            <pc:sldMk cId="605491730" sldId="321"/>
            <ac:spMk id="5" creationId="{19C49373-8B4F-9EA7-0E73-6DC542259F44}"/>
          </ac:spMkLst>
        </pc:spChg>
      </pc:sldChg>
      <pc:sldChg chg="addSp delSp modSp add mod ord setBg modAnim">
        <pc:chgData name="허진석" userId="05697b78-44d0-4c26-9fe9-432e8507dd5b" providerId="ADAL" clId="{5E5D0726-FB64-874B-AA60-B7C120D4A5F6}" dt="2022-12-22T02:09:49.787" v="3986" actId="113"/>
        <pc:sldMkLst>
          <pc:docMk/>
          <pc:sldMk cId="442936605" sldId="322"/>
        </pc:sldMkLst>
        <pc:spChg chg="mod">
          <ac:chgData name="허진석" userId="05697b78-44d0-4c26-9fe9-432e8507dd5b" providerId="ADAL" clId="{5E5D0726-FB64-874B-AA60-B7C120D4A5F6}" dt="2022-12-22T02:02:36.153" v="3760" actId="20577"/>
          <ac:spMkLst>
            <pc:docMk/>
            <pc:sldMk cId="442936605" sldId="322"/>
            <ac:spMk id="3" creationId="{D0192548-C326-225E-09FB-636EB69C6D82}"/>
          </ac:spMkLst>
        </pc:spChg>
        <pc:spChg chg="mod">
          <ac:chgData name="허진석" userId="05697b78-44d0-4c26-9fe9-432e8507dd5b" providerId="ADAL" clId="{5E5D0726-FB64-874B-AA60-B7C120D4A5F6}" dt="2022-12-22T02:09:49.787" v="3986" actId="113"/>
          <ac:spMkLst>
            <pc:docMk/>
            <pc:sldMk cId="442936605" sldId="322"/>
            <ac:spMk id="5" creationId="{B6637442-FA8A-3140-12DD-E77C7F3A5A59}"/>
          </ac:spMkLst>
        </pc:spChg>
        <pc:spChg chg="del">
          <ac:chgData name="허진석" userId="05697b78-44d0-4c26-9fe9-432e8507dd5b" providerId="ADAL" clId="{5E5D0726-FB64-874B-AA60-B7C120D4A5F6}" dt="2022-12-22T01:52:01.247" v="2400" actId="478"/>
          <ac:spMkLst>
            <pc:docMk/>
            <pc:sldMk cId="442936605" sldId="322"/>
            <ac:spMk id="7" creationId="{81B5ABCA-2200-EF5B-941D-CC024B32FA29}"/>
          </ac:spMkLst>
        </pc:spChg>
        <pc:spChg chg="del">
          <ac:chgData name="허진석" userId="05697b78-44d0-4c26-9fe9-432e8507dd5b" providerId="ADAL" clId="{5E5D0726-FB64-874B-AA60-B7C120D4A5F6}" dt="2022-12-22T01:52:01.247" v="2400" actId="478"/>
          <ac:spMkLst>
            <pc:docMk/>
            <pc:sldMk cId="442936605" sldId="322"/>
            <ac:spMk id="8" creationId="{C1BA0536-D438-FD13-C499-30557377B545}"/>
          </ac:spMkLst>
        </pc:spChg>
        <pc:spChg chg="del">
          <ac:chgData name="허진석" userId="05697b78-44d0-4c26-9fe9-432e8507dd5b" providerId="ADAL" clId="{5E5D0726-FB64-874B-AA60-B7C120D4A5F6}" dt="2022-12-22T01:53:15.536" v="2674" actId="478"/>
          <ac:spMkLst>
            <pc:docMk/>
            <pc:sldMk cId="442936605" sldId="322"/>
            <ac:spMk id="9" creationId="{E1E5A8AA-356A-343C-23BD-AB014984C4BB}"/>
          </ac:spMkLst>
        </pc:spChg>
        <pc:picChg chg="add mod">
          <ac:chgData name="허진석" userId="05697b78-44d0-4c26-9fe9-432e8507dd5b" providerId="ADAL" clId="{5E5D0726-FB64-874B-AA60-B7C120D4A5F6}" dt="2022-12-22T01:57:18.944" v="2976" actId="1076"/>
          <ac:picMkLst>
            <pc:docMk/>
            <pc:sldMk cId="442936605" sldId="322"/>
            <ac:picMk id="4" creationId="{BD42E0DA-0C41-D61A-1149-D88A10B28981}"/>
          </ac:picMkLst>
        </pc:picChg>
        <pc:picChg chg="del">
          <ac:chgData name="허진석" userId="05697b78-44d0-4c26-9fe9-432e8507dd5b" providerId="ADAL" clId="{5E5D0726-FB64-874B-AA60-B7C120D4A5F6}" dt="2022-12-22T01:52:00.264" v="2399" actId="478"/>
          <ac:picMkLst>
            <pc:docMk/>
            <pc:sldMk cId="442936605" sldId="322"/>
            <ac:picMk id="6" creationId="{DF09370A-B121-6264-7AB2-585C58B9237D}"/>
          </ac:picMkLst>
        </pc:picChg>
      </pc:sldChg>
      <pc:sldChg chg="addSp modSp add mod setBg">
        <pc:chgData name="허진석" userId="05697b78-44d0-4c26-9fe9-432e8507dd5b" providerId="ADAL" clId="{5E5D0726-FB64-874B-AA60-B7C120D4A5F6}" dt="2022-12-22T02:18:16.109" v="4913" actId="20577"/>
        <pc:sldMkLst>
          <pc:docMk/>
          <pc:sldMk cId="2756330653" sldId="323"/>
        </pc:sldMkLst>
        <pc:spChg chg="mod">
          <ac:chgData name="허진석" userId="05697b78-44d0-4c26-9fe9-432e8507dd5b" providerId="ADAL" clId="{5E5D0726-FB64-874B-AA60-B7C120D4A5F6}" dt="2022-12-22T02:18:16.109" v="4913" actId="20577"/>
          <ac:spMkLst>
            <pc:docMk/>
            <pc:sldMk cId="2756330653" sldId="323"/>
            <ac:spMk id="5" creationId="{B6637442-FA8A-3140-12DD-E77C7F3A5A59}"/>
          </ac:spMkLst>
        </pc:spChg>
        <pc:spChg chg="add mod">
          <ac:chgData name="허진석" userId="05697b78-44d0-4c26-9fe9-432e8507dd5b" providerId="ADAL" clId="{5E5D0726-FB64-874B-AA60-B7C120D4A5F6}" dt="2022-12-22T02:15:51.399" v="4609" actId="1076"/>
          <ac:spMkLst>
            <pc:docMk/>
            <pc:sldMk cId="2756330653" sldId="323"/>
            <ac:spMk id="7" creationId="{5E7FC8CF-6C32-4A48-0966-35AF2BAFA342}"/>
          </ac:spMkLst>
        </pc:spChg>
        <pc:graphicFrameChg chg="add mod">
          <ac:chgData name="허진석" userId="05697b78-44d0-4c26-9fe9-432e8507dd5b" providerId="ADAL" clId="{5E5D0726-FB64-874B-AA60-B7C120D4A5F6}" dt="2022-12-22T02:15:24.467" v="4536" actId="1076"/>
          <ac:graphicFrameMkLst>
            <pc:docMk/>
            <pc:sldMk cId="2756330653" sldId="323"/>
            <ac:graphicFrameMk id="4" creationId="{211CA1FE-1A94-785C-F8AD-ED70BD416682}"/>
          </ac:graphicFrameMkLst>
        </pc:graphicFrameChg>
        <pc:graphicFrameChg chg="add mod">
          <ac:chgData name="허진석" userId="05697b78-44d0-4c26-9fe9-432e8507dd5b" providerId="ADAL" clId="{5E5D0726-FB64-874B-AA60-B7C120D4A5F6}" dt="2022-12-22T02:15:27.010" v="4537" actId="1076"/>
          <ac:graphicFrameMkLst>
            <pc:docMk/>
            <pc:sldMk cId="2756330653" sldId="323"/>
            <ac:graphicFrameMk id="6" creationId="{69A51610-D0A6-5E98-6451-CC583F7F44ED}"/>
          </ac:graphicFrameMkLst>
        </pc:graphicFrameChg>
      </pc:sldChg>
      <pc:sldChg chg="addSp delSp modSp add mod">
        <pc:chgData name="허진석" userId="05697b78-44d0-4c26-9fe9-432e8507dd5b" providerId="ADAL" clId="{5E5D0726-FB64-874B-AA60-B7C120D4A5F6}" dt="2022-12-22T02:18:18.610" v="4916" actId="20577"/>
        <pc:sldMkLst>
          <pc:docMk/>
          <pc:sldMk cId="1094885383" sldId="324"/>
        </pc:sldMkLst>
        <pc:spChg chg="mod">
          <ac:chgData name="허진석" userId="05697b78-44d0-4c26-9fe9-432e8507dd5b" providerId="ADAL" clId="{5E5D0726-FB64-874B-AA60-B7C120D4A5F6}" dt="2022-12-22T02:18:18.610" v="4916" actId="20577"/>
          <ac:spMkLst>
            <pc:docMk/>
            <pc:sldMk cId="1094885383" sldId="324"/>
            <ac:spMk id="5" creationId="{B6637442-FA8A-3140-12DD-E77C7F3A5A59}"/>
          </ac:spMkLst>
        </pc:spChg>
        <pc:spChg chg="del">
          <ac:chgData name="허진석" userId="05697b78-44d0-4c26-9fe9-432e8507dd5b" providerId="ADAL" clId="{5E5D0726-FB64-874B-AA60-B7C120D4A5F6}" dt="2022-12-22T02:15:59.121" v="4613" actId="478"/>
          <ac:spMkLst>
            <pc:docMk/>
            <pc:sldMk cId="1094885383" sldId="324"/>
            <ac:spMk id="7" creationId="{5E7FC8CF-6C32-4A48-0966-35AF2BAFA342}"/>
          </ac:spMkLst>
        </pc:spChg>
        <pc:graphicFrameChg chg="del">
          <ac:chgData name="허진석" userId="05697b78-44d0-4c26-9fe9-432e8507dd5b" providerId="ADAL" clId="{5E5D0726-FB64-874B-AA60-B7C120D4A5F6}" dt="2022-12-22T02:15:56.980" v="4611" actId="478"/>
          <ac:graphicFrameMkLst>
            <pc:docMk/>
            <pc:sldMk cId="1094885383" sldId="324"/>
            <ac:graphicFrameMk id="4" creationId="{211CA1FE-1A94-785C-F8AD-ED70BD416682}"/>
          </ac:graphicFrameMkLst>
        </pc:graphicFrameChg>
        <pc:graphicFrameChg chg="del">
          <ac:chgData name="허진석" userId="05697b78-44d0-4c26-9fe9-432e8507dd5b" providerId="ADAL" clId="{5E5D0726-FB64-874B-AA60-B7C120D4A5F6}" dt="2022-12-22T02:15:57.551" v="4612" actId="478"/>
          <ac:graphicFrameMkLst>
            <pc:docMk/>
            <pc:sldMk cId="1094885383" sldId="324"/>
            <ac:graphicFrameMk id="6" creationId="{69A51610-D0A6-5E98-6451-CC583F7F44ED}"/>
          </ac:graphicFrameMkLst>
        </pc:graphicFrameChg>
        <pc:picChg chg="add mod">
          <ac:chgData name="허진석" userId="05697b78-44d0-4c26-9fe9-432e8507dd5b" providerId="ADAL" clId="{5E5D0726-FB64-874B-AA60-B7C120D4A5F6}" dt="2022-12-22T02:18:09.458" v="4909" actId="1076"/>
          <ac:picMkLst>
            <pc:docMk/>
            <pc:sldMk cId="1094885383" sldId="324"/>
            <ac:picMk id="8" creationId="{27EB1F7D-93C8-FF21-10BD-4B130FD78555}"/>
          </ac:picMkLst>
        </pc:picChg>
      </pc:sldChg>
      <pc:sldChg chg="addSp delSp modSp add mod">
        <pc:chgData name="허진석" userId="05697b78-44d0-4c26-9fe9-432e8507dd5b" providerId="ADAL" clId="{5E5D0726-FB64-874B-AA60-B7C120D4A5F6}" dt="2022-12-22T02:19:53.085" v="5277" actId="1076"/>
        <pc:sldMkLst>
          <pc:docMk/>
          <pc:sldMk cId="1128192424" sldId="325"/>
        </pc:sldMkLst>
        <pc:spChg chg="mod">
          <ac:chgData name="허진석" userId="05697b78-44d0-4c26-9fe9-432e8507dd5b" providerId="ADAL" clId="{5E5D0726-FB64-874B-AA60-B7C120D4A5F6}" dt="2022-12-22T02:18:54.080" v="4997" actId="20577"/>
          <ac:spMkLst>
            <pc:docMk/>
            <pc:sldMk cId="1128192424" sldId="325"/>
            <ac:spMk id="5" creationId="{B6637442-FA8A-3140-12DD-E77C7F3A5A59}"/>
          </ac:spMkLst>
        </pc:spChg>
        <pc:spChg chg="add mod">
          <ac:chgData name="허진석" userId="05697b78-44d0-4c26-9fe9-432e8507dd5b" providerId="ADAL" clId="{5E5D0726-FB64-874B-AA60-B7C120D4A5F6}" dt="2022-12-22T02:18:56.860" v="4999" actId="1076"/>
          <ac:spMkLst>
            <pc:docMk/>
            <pc:sldMk cId="1128192424" sldId="325"/>
            <ac:spMk id="6" creationId="{5DF510A1-C633-98A3-CCD8-DF5B0C812B20}"/>
          </ac:spMkLst>
        </pc:spChg>
        <pc:spChg chg="add mod">
          <ac:chgData name="허진석" userId="05697b78-44d0-4c26-9fe9-432e8507dd5b" providerId="ADAL" clId="{5E5D0726-FB64-874B-AA60-B7C120D4A5F6}" dt="2022-12-22T02:18:56.860" v="4999" actId="1076"/>
          <ac:spMkLst>
            <pc:docMk/>
            <pc:sldMk cId="1128192424" sldId="325"/>
            <ac:spMk id="7" creationId="{B63AE950-F2D0-6A00-0275-21AFBB6CCDF8}"/>
          </ac:spMkLst>
        </pc:spChg>
        <pc:spChg chg="add mod">
          <ac:chgData name="허진석" userId="05697b78-44d0-4c26-9fe9-432e8507dd5b" providerId="ADAL" clId="{5E5D0726-FB64-874B-AA60-B7C120D4A5F6}" dt="2022-12-22T02:19:53.085" v="5277" actId="1076"/>
          <ac:spMkLst>
            <pc:docMk/>
            <pc:sldMk cId="1128192424" sldId="325"/>
            <ac:spMk id="9" creationId="{9F2BC1C0-CA7A-D004-158A-6CC7D8CB2A4B}"/>
          </ac:spMkLst>
        </pc:spChg>
        <pc:picChg chg="add mod">
          <ac:chgData name="허진석" userId="05697b78-44d0-4c26-9fe9-432e8507dd5b" providerId="ADAL" clId="{5E5D0726-FB64-874B-AA60-B7C120D4A5F6}" dt="2022-12-22T02:18:56.860" v="4999" actId="1076"/>
          <ac:picMkLst>
            <pc:docMk/>
            <pc:sldMk cId="1128192424" sldId="325"/>
            <ac:picMk id="4" creationId="{138279D7-67B3-26AC-96BD-693B6B9C840C}"/>
          </ac:picMkLst>
        </pc:picChg>
        <pc:picChg chg="del">
          <ac:chgData name="허진석" userId="05697b78-44d0-4c26-9fe9-432e8507dd5b" providerId="ADAL" clId="{5E5D0726-FB64-874B-AA60-B7C120D4A5F6}" dt="2022-12-22T02:18:21.545" v="4918" actId="478"/>
          <ac:picMkLst>
            <pc:docMk/>
            <pc:sldMk cId="1128192424" sldId="325"/>
            <ac:picMk id="8" creationId="{27EB1F7D-93C8-FF21-10BD-4B130FD78555}"/>
          </ac:picMkLst>
        </pc:picChg>
      </pc:sldChg>
      <pc:sldChg chg="delSp modSp add mod">
        <pc:chgData name="허진석" userId="05697b78-44d0-4c26-9fe9-432e8507dd5b" providerId="ADAL" clId="{5E5D0726-FB64-874B-AA60-B7C120D4A5F6}" dt="2022-12-22T02:20:13.512" v="5308" actId="20577"/>
        <pc:sldMkLst>
          <pc:docMk/>
          <pc:sldMk cId="1920505405" sldId="326"/>
        </pc:sldMkLst>
        <pc:spChg chg="mod">
          <ac:chgData name="허진석" userId="05697b78-44d0-4c26-9fe9-432e8507dd5b" providerId="ADAL" clId="{5E5D0726-FB64-874B-AA60-B7C120D4A5F6}" dt="2022-12-22T02:20:13.512" v="5308" actId="20577"/>
          <ac:spMkLst>
            <pc:docMk/>
            <pc:sldMk cId="1920505405" sldId="326"/>
            <ac:spMk id="5" creationId="{B6637442-FA8A-3140-12DD-E77C7F3A5A59}"/>
          </ac:spMkLst>
        </pc:spChg>
        <pc:spChg chg="del">
          <ac:chgData name="허진석" userId="05697b78-44d0-4c26-9fe9-432e8507dd5b" providerId="ADAL" clId="{5E5D0726-FB64-874B-AA60-B7C120D4A5F6}" dt="2022-12-22T02:20:03.139" v="5279" actId="478"/>
          <ac:spMkLst>
            <pc:docMk/>
            <pc:sldMk cId="1920505405" sldId="326"/>
            <ac:spMk id="6" creationId="{5DF510A1-C633-98A3-CCD8-DF5B0C812B20}"/>
          </ac:spMkLst>
        </pc:spChg>
        <pc:spChg chg="del">
          <ac:chgData name="허진석" userId="05697b78-44d0-4c26-9fe9-432e8507dd5b" providerId="ADAL" clId="{5E5D0726-FB64-874B-AA60-B7C120D4A5F6}" dt="2022-12-22T02:20:03.139" v="5279" actId="478"/>
          <ac:spMkLst>
            <pc:docMk/>
            <pc:sldMk cId="1920505405" sldId="326"/>
            <ac:spMk id="7" creationId="{B63AE950-F2D0-6A00-0275-21AFBB6CCDF8}"/>
          </ac:spMkLst>
        </pc:spChg>
        <pc:spChg chg="del">
          <ac:chgData name="허진석" userId="05697b78-44d0-4c26-9fe9-432e8507dd5b" providerId="ADAL" clId="{5E5D0726-FB64-874B-AA60-B7C120D4A5F6}" dt="2022-12-22T02:20:03.139" v="5279" actId="478"/>
          <ac:spMkLst>
            <pc:docMk/>
            <pc:sldMk cId="1920505405" sldId="326"/>
            <ac:spMk id="9" creationId="{9F2BC1C0-CA7A-D004-158A-6CC7D8CB2A4B}"/>
          </ac:spMkLst>
        </pc:spChg>
        <pc:picChg chg="del">
          <ac:chgData name="허진석" userId="05697b78-44d0-4c26-9fe9-432e8507dd5b" providerId="ADAL" clId="{5E5D0726-FB64-874B-AA60-B7C120D4A5F6}" dt="2022-12-22T02:20:03.139" v="5279" actId="478"/>
          <ac:picMkLst>
            <pc:docMk/>
            <pc:sldMk cId="1920505405" sldId="326"/>
            <ac:picMk id="4" creationId="{138279D7-67B3-26AC-96BD-693B6B9C840C}"/>
          </ac:picMkLst>
        </pc:picChg>
      </pc:sldChg>
      <pc:sldChg chg="delSp add mod setBg">
        <pc:chgData name="허진석" userId="05697b78-44d0-4c26-9fe9-432e8507dd5b" providerId="ADAL" clId="{5E5D0726-FB64-874B-AA60-B7C120D4A5F6}" dt="2022-12-22T02:23:22.920" v="5393" actId="478"/>
        <pc:sldMkLst>
          <pc:docMk/>
          <pc:sldMk cId="2052700376" sldId="327"/>
        </pc:sldMkLst>
        <pc:spChg chg="del">
          <ac:chgData name="허진석" userId="05697b78-44d0-4c26-9fe9-432e8507dd5b" providerId="ADAL" clId="{5E5D0726-FB64-874B-AA60-B7C120D4A5F6}" dt="2022-12-22T02:23:22.920" v="5393" actId="478"/>
          <ac:spMkLst>
            <pc:docMk/>
            <pc:sldMk cId="2052700376" sldId="327"/>
            <ac:spMk id="7" creationId="{53BC3896-DFB3-8F4D-022C-E07AC8BFED1B}"/>
          </ac:spMkLst>
        </pc:spChg>
      </pc:sldChg>
      <pc:sldMasterChg chg="modSp setBg modSldLayout">
        <pc:chgData name="허진석" userId="05697b78-44d0-4c26-9fe9-432e8507dd5b" providerId="ADAL" clId="{5E5D0726-FB64-874B-AA60-B7C120D4A5F6}" dt="2022-12-22T01:51:40.453" v="2398" actId="2711"/>
        <pc:sldMasterMkLst>
          <pc:docMk/>
          <pc:sldMasterMk cId="3543988129" sldId="2147483672"/>
        </pc:sldMasterMkLst>
        <pc:spChg chg="mod">
          <ac:chgData name="허진석" userId="05697b78-44d0-4c26-9fe9-432e8507dd5b" providerId="ADAL" clId="{5E5D0726-FB64-874B-AA60-B7C120D4A5F6}" dt="2022-12-22T01:51:33.973" v="2397" actId="2711"/>
          <ac:spMkLst>
            <pc:docMk/>
            <pc:sldMasterMk cId="3543988129" sldId="2147483672"/>
            <ac:spMk id="2" creationId="{14D881E1-F22D-F799-FBEA-C838F9E91CB7}"/>
          </ac:spMkLst>
        </pc:spChg>
        <pc:spChg chg="mod">
          <ac:chgData name="허진석" userId="05697b78-44d0-4c26-9fe9-432e8507dd5b" providerId="ADAL" clId="{5E5D0726-FB64-874B-AA60-B7C120D4A5F6}" dt="2022-12-22T01:51:26.146" v="2396" actId="2711"/>
          <ac:spMkLst>
            <pc:docMk/>
            <pc:sldMasterMk cId="3543988129" sldId="2147483672"/>
            <ac:spMk id="3" creationId="{AC09F2A5-296B-89AF-E383-40BC7666F1F1}"/>
          </ac:spMkLst>
        </pc:spChg>
        <pc:spChg chg="mod">
          <ac:chgData name="허진석" userId="05697b78-44d0-4c26-9fe9-432e8507dd5b" providerId="ADAL" clId="{5E5D0726-FB64-874B-AA60-B7C120D4A5F6}" dt="2022-12-22T01:51:26.146" v="2396" actId="2711"/>
          <ac:spMkLst>
            <pc:docMk/>
            <pc:sldMasterMk cId="3543988129" sldId="2147483672"/>
            <ac:spMk id="4" creationId="{2DD0225E-B389-628E-3285-2B24BB9BFC16}"/>
          </ac:spMkLst>
        </pc:spChg>
        <pc:spChg chg="mod">
          <ac:chgData name="허진석" userId="05697b78-44d0-4c26-9fe9-432e8507dd5b" providerId="ADAL" clId="{5E5D0726-FB64-874B-AA60-B7C120D4A5F6}" dt="2022-12-22T01:51:26.146" v="2396" actId="2711"/>
          <ac:spMkLst>
            <pc:docMk/>
            <pc:sldMasterMk cId="3543988129" sldId="2147483672"/>
            <ac:spMk id="5" creationId="{20AB2213-0803-D928-E5A9-3F346DD97D17}"/>
          </ac:spMkLst>
        </pc:spChg>
        <pc:spChg chg="mod">
          <ac:chgData name="허진석" userId="05697b78-44d0-4c26-9fe9-432e8507dd5b" providerId="ADAL" clId="{5E5D0726-FB64-874B-AA60-B7C120D4A5F6}" dt="2022-12-22T01:51:26.146" v="2396" actId="2711"/>
          <ac:spMkLst>
            <pc:docMk/>
            <pc:sldMasterMk cId="3543988129" sldId="2147483672"/>
            <ac:spMk id="6" creationId="{6A2F33DF-4CC6-75F1-40EB-2AD2662E8D67}"/>
          </ac:spMkLst>
        </pc:spChg>
        <pc:sldLayoutChg chg="modSp">
          <pc:chgData name="허진석" userId="05697b78-44d0-4c26-9fe9-432e8507dd5b" providerId="ADAL" clId="{5E5D0726-FB64-874B-AA60-B7C120D4A5F6}" dt="2022-12-22T01:51:40.453" v="2398" actId="2711"/>
          <pc:sldLayoutMkLst>
            <pc:docMk/>
            <pc:sldMasterMk cId="3543988129" sldId="2147483672"/>
            <pc:sldLayoutMk cId="87774408" sldId="2147483673"/>
          </pc:sldLayoutMkLst>
          <pc:spChg chg="mod">
            <ac:chgData name="허진석" userId="05697b78-44d0-4c26-9fe9-432e8507dd5b" providerId="ADAL" clId="{5E5D0726-FB64-874B-AA60-B7C120D4A5F6}" dt="2022-12-22T01:51:40.453" v="2398" actId="2711"/>
            <ac:spMkLst>
              <pc:docMk/>
              <pc:sldMasterMk cId="3543988129" sldId="2147483672"/>
              <pc:sldLayoutMk cId="87774408" sldId="2147483673"/>
              <ac:spMk id="2" creationId="{5F22D114-E187-1215-8702-959A0AD411D2}"/>
            </ac:spMkLst>
          </pc:spChg>
        </pc:sldLayoutChg>
      </pc:sldMasterChg>
    </pc:docChg>
  </pc:docChgLst>
  <pc:docChgLst>
    <pc:chgData name="허진석" userId="05697b78-44d0-4c26-9fe9-432e8507dd5b" providerId="ADAL" clId="{AEFE6FCB-7BA3-694D-B578-05F7EA9647B7}"/>
    <pc:docChg chg="undo custSel addSld delSld modSld">
      <pc:chgData name="허진석" userId="05697b78-44d0-4c26-9fe9-432e8507dd5b" providerId="ADAL" clId="{AEFE6FCB-7BA3-694D-B578-05F7EA9647B7}" dt="2022-12-29T02:57:21.852" v="3226" actId="1076"/>
      <pc:docMkLst>
        <pc:docMk/>
      </pc:docMkLst>
      <pc:sldChg chg="delSp modSp mod">
        <pc:chgData name="허진석" userId="05697b78-44d0-4c26-9fe9-432e8507dd5b" providerId="ADAL" clId="{AEFE6FCB-7BA3-694D-B578-05F7EA9647B7}" dt="2022-12-29T02:19:42.709" v="261" actId="20577"/>
        <pc:sldMkLst>
          <pc:docMk/>
          <pc:sldMk cId="4002901408" sldId="296"/>
        </pc:sldMkLst>
        <pc:spChg chg="mod">
          <ac:chgData name="허진석" userId="05697b78-44d0-4c26-9fe9-432e8507dd5b" providerId="ADAL" clId="{AEFE6FCB-7BA3-694D-B578-05F7EA9647B7}" dt="2022-12-29T02:18:55.419" v="72" actId="20577"/>
          <ac:spMkLst>
            <pc:docMk/>
            <pc:sldMk cId="4002901408" sldId="296"/>
            <ac:spMk id="3" creationId="{D0192548-C326-225E-09FB-636EB69C6D82}"/>
          </ac:spMkLst>
        </pc:spChg>
        <pc:spChg chg="mod">
          <ac:chgData name="허진석" userId="05697b78-44d0-4c26-9fe9-432e8507dd5b" providerId="ADAL" clId="{AEFE6FCB-7BA3-694D-B578-05F7EA9647B7}" dt="2022-12-29T02:19:42.709" v="261" actId="20577"/>
          <ac:spMkLst>
            <pc:docMk/>
            <pc:sldMk cId="4002901408" sldId="296"/>
            <ac:spMk id="5" creationId="{B6637442-FA8A-3140-12DD-E77C7F3A5A59}"/>
          </ac:spMkLst>
        </pc:spChg>
        <pc:picChg chg="del">
          <ac:chgData name="허진석" userId="05697b78-44d0-4c26-9fe9-432e8507dd5b" providerId="ADAL" clId="{AEFE6FCB-7BA3-694D-B578-05F7EA9647B7}" dt="2022-12-29T02:18:58.711" v="73" actId="478"/>
          <ac:picMkLst>
            <pc:docMk/>
            <pc:sldMk cId="4002901408" sldId="296"/>
            <ac:picMk id="6" creationId="{61317605-90B7-F710-4595-94A316D3FB22}"/>
          </ac:picMkLst>
        </pc:picChg>
      </pc:sldChg>
      <pc:sldChg chg="modSp mod modNotesTx">
        <pc:chgData name="허진석" userId="05697b78-44d0-4c26-9fe9-432e8507dd5b" providerId="ADAL" clId="{AEFE6FCB-7BA3-694D-B578-05F7EA9647B7}" dt="2022-12-29T02:31:35.444" v="830" actId="20577"/>
        <pc:sldMkLst>
          <pc:docMk/>
          <pc:sldMk cId="797476893" sldId="314"/>
        </pc:sldMkLst>
        <pc:spChg chg="mod">
          <ac:chgData name="허진석" userId="05697b78-44d0-4c26-9fe9-432e8507dd5b" providerId="ADAL" clId="{AEFE6FCB-7BA3-694D-B578-05F7EA9647B7}" dt="2022-12-29T02:15:22.576" v="44" actId="20577"/>
          <ac:spMkLst>
            <pc:docMk/>
            <pc:sldMk cId="797476893" sldId="314"/>
            <ac:spMk id="2" creationId="{68CD11D5-263C-0AC0-8203-B1AA296907C7}"/>
          </ac:spMkLst>
        </pc:spChg>
      </pc:sldChg>
      <pc:sldChg chg="del">
        <pc:chgData name="허진석" userId="05697b78-44d0-4c26-9fe9-432e8507dd5b" providerId="ADAL" clId="{AEFE6FCB-7BA3-694D-B578-05F7EA9647B7}" dt="2022-12-29T02:28:10.803" v="716" actId="2696"/>
        <pc:sldMkLst>
          <pc:docMk/>
          <pc:sldMk cId="362322862" sldId="315"/>
        </pc:sldMkLst>
      </pc:sldChg>
      <pc:sldChg chg="del">
        <pc:chgData name="허진석" userId="05697b78-44d0-4c26-9fe9-432e8507dd5b" providerId="ADAL" clId="{AEFE6FCB-7BA3-694D-B578-05F7EA9647B7}" dt="2022-12-29T02:28:10.946" v="717" actId="2696"/>
        <pc:sldMkLst>
          <pc:docMk/>
          <pc:sldMk cId="3269442972" sldId="316"/>
        </pc:sldMkLst>
      </pc:sldChg>
      <pc:sldChg chg="del">
        <pc:chgData name="허진석" userId="05697b78-44d0-4c26-9fe9-432e8507dd5b" providerId="ADAL" clId="{AEFE6FCB-7BA3-694D-B578-05F7EA9647B7}" dt="2022-12-29T02:28:11.220" v="718" actId="2696"/>
        <pc:sldMkLst>
          <pc:docMk/>
          <pc:sldMk cId="1886975448" sldId="317"/>
        </pc:sldMkLst>
      </pc:sldChg>
      <pc:sldChg chg="del">
        <pc:chgData name="허진석" userId="05697b78-44d0-4c26-9fe9-432e8507dd5b" providerId="ADAL" clId="{AEFE6FCB-7BA3-694D-B578-05F7EA9647B7}" dt="2022-12-29T02:28:11.516" v="719" actId="2696"/>
        <pc:sldMkLst>
          <pc:docMk/>
          <pc:sldMk cId="3027754239" sldId="318"/>
        </pc:sldMkLst>
      </pc:sldChg>
      <pc:sldChg chg="del">
        <pc:chgData name="허진석" userId="05697b78-44d0-4c26-9fe9-432e8507dd5b" providerId="ADAL" clId="{AEFE6FCB-7BA3-694D-B578-05F7EA9647B7}" dt="2022-12-29T02:28:11.976" v="720" actId="2696"/>
        <pc:sldMkLst>
          <pc:docMk/>
          <pc:sldMk cId="2655536409" sldId="319"/>
        </pc:sldMkLst>
      </pc:sldChg>
      <pc:sldChg chg="del">
        <pc:chgData name="허진석" userId="05697b78-44d0-4c26-9fe9-432e8507dd5b" providerId="ADAL" clId="{AEFE6FCB-7BA3-694D-B578-05F7EA9647B7}" dt="2022-12-29T02:31:19.792" v="822" actId="2696"/>
        <pc:sldMkLst>
          <pc:docMk/>
          <pc:sldMk cId="2671580420" sldId="320"/>
        </pc:sldMkLst>
      </pc:sldChg>
      <pc:sldChg chg="addSp delSp modSp mod delAnim">
        <pc:chgData name="허진석" userId="05697b78-44d0-4c26-9fe9-432e8507dd5b" providerId="ADAL" clId="{AEFE6FCB-7BA3-694D-B578-05F7EA9647B7}" dt="2022-12-29T02:42:07.104" v="1859" actId="12"/>
        <pc:sldMkLst>
          <pc:docMk/>
          <pc:sldMk cId="442936605" sldId="322"/>
        </pc:sldMkLst>
        <pc:spChg chg="mod">
          <ac:chgData name="허진석" userId="05697b78-44d0-4c26-9fe9-432e8507dd5b" providerId="ADAL" clId="{AEFE6FCB-7BA3-694D-B578-05F7EA9647B7}" dt="2022-12-29T02:33:08.896" v="869" actId="20577"/>
          <ac:spMkLst>
            <pc:docMk/>
            <pc:sldMk cId="442936605" sldId="322"/>
            <ac:spMk id="3" creationId="{D0192548-C326-225E-09FB-636EB69C6D82}"/>
          </ac:spMkLst>
        </pc:spChg>
        <pc:spChg chg="mod">
          <ac:chgData name="허진석" userId="05697b78-44d0-4c26-9fe9-432e8507dd5b" providerId="ADAL" clId="{AEFE6FCB-7BA3-694D-B578-05F7EA9647B7}" dt="2022-12-29T02:42:07.104" v="1859" actId="12"/>
          <ac:spMkLst>
            <pc:docMk/>
            <pc:sldMk cId="442936605" sldId="322"/>
            <ac:spMk id="5" creationId="{B6637442-FA8A-3140-12DD-E77C7F3A5A59}"/>
          </ac:spMkLst>
        </pc:spChg>
        <pc:spChg chg="add del mod">
          <ac:chgData name="허진석" userId="05697b78-44d0-4c26-9fe9-432e8507dd5b" providerId="ADAL" clId="{AEFE6FCB-7BA3-694D-B578-05F7EA9647B7}" dt="2022-12-29T02:31:17.839" v="821" actId="478"/>
          <ac:spMkLst>
            <pc:docMk/>
            <pc:sldMk cId="442936605" sldId="322"/>
            <ac:spMk id="6" creationId="{73921E5D-24B1-DC81-0768-43682D7F5DCA}"/>
          </ac:spMkLst>
        </pc:spChg>
        <pc:picChg chg="del">
          <ac:chgData name="허진석" userId="05697b78-44d0-4c26-9fe9-432e8507dd5b" providerId="ADAL" clId="{AEFE6FCB-7BA3-694D-B578-05F7EA9647B7}" dt="2022-12-29T02:33:09.773" v="870" actId="478"/>
          <ac:picMkLst>
            <pc:docMk/>
            <pc:sldMk cId="442936605" sldId="322"/>
            <ac:picMk id="4" creationId="{BD42E0DA-0C41-D61A-1149-D88A10B28981}"/>
          </ac:picMkLst>
        </pc:picChg>
      </pc:sldChg>
      <pc:sldChg chg="del">
        <pc:chgData name="허진석" userId="05697b78-44d0-4c26-9fe9-432e8507dd5b" providerId="ADAL" clId="{AEFE6FCB-7BA3-694D-B578-05F7EA9647B7}" dt="2022-12-29T02:31:20.221" v="823" actId="2696"/>
        <pc:sldMkLst>
          <pc:docMk/>
          <pc:sldMk cId="2756330653" sldId="323"/>
        </pc:sldMkLst>
      </pc:sldChg>
      <pc:sldChg chg="del">
        <pc:chgData name="허진석" userId="05697b78-44d0-4c26-9fe9-432e8507dd5b" providerId="ADAL" clId="{AEFE6FCB-7BA3-694D-B578-05F7EA9647B7}" dt="2022-12-29T02:31:20.729" v="824" actId="2696"/>
        <pc:sldMkLst>
          <pc:docMk/>
          <pc:sldMk cId="1094885383" sldId="324"/>
        </pc:sldMkLst>
      </pc:sldChg>
      <pc:sldChg chg="del">
        <pc:chgData name="허진석" userId="05697b78-44d0-4c26-9fe9-432e8507dd5b" providerId="ADAL" clId="{AEFE6FCB-7BA3-694D-B578-05F7EA9647B7}" dt="2022-12-29T02:31:22.719" v="825" actId="2696"/>
        <pc:sldMkLst>
          <pc:docMk/>
          <pc:sldMk cId="1128192424" sldId="325"/>
        </pc:sldMkLst>
      </pc:sldChg>
      <pc:sldChg chg="del">
        <pc:chgData name="허진석" userId="05697b78-44d0-4c26-9fe9-432e8507dd5b" providerId="ADAL" clId="{AEFE6FCB-7BA3-694D-B578-05F7EA9647B7}" dt="2022-12-29T02:49:22.674" v="2298" actId="2696"/>
        <pc:sldMkLst>
          <pc:docMk/>
          <pc:sldMk cId="1920505405" sldId="326"/>
        </pc:sldMkLst>
      </pc:sldChg>
      <pc:sldChg chg="del">
        <pc:chgData name="허진석" userId="05697b78-44d0-4c26-9fe9-432e8507dd5b" providerId="ADAL" clId="{AEFE6FCB-7BA3-694D-B578-05F7EA9647B7}" dt="2022-12-29T02:31:30.557" v="827" actId="2696"/>
        <pc:sldMkLst>
          <pc:docMk/>
          <pc:sldMk cId="2052700376" sldId="327"/>
        </pc:sldMkLst>
      </pc:sldChg>
      <pc:sldChg chg="addSp delSp modSp add mod setBg">
        <pc:chgData name="허진석" userId="05697b78-44d0-4c26-9fe9-432e8507dd5b" providerId="ADAL" clId="{AEFE6FCB-7BA3-694D-B578-05F7EA9647B7}" dt="2022-12-29T02:32:25.108" v="849" actId="20577"/>
        <pc:sldMkLst>
          <pc:docMk/>
          <pc:sldMk cId="3078418356" sldId="328"/>
        </pc:sldMkLst>
        <pc:spChg chg="mod">
          <ac:chgData name="허진석" userId="05697b78-44d0-4c26-9fe9-432e8507dd5b" providerId="ADAL" clId="{AEFE6FCB-7BA3-694D-B578-05F7EA9647B7}" dt="2022-12-29T02:32:07.903" v="847" actId="404"/>
          <ac:spMkLst>
            <pc:docMk/>
            <pc:sldMk cId="3078418356" sldId="328"/>
            <ac:spMk id="3" creationId="{D0192548-C326-225E-09FB-636EB69C6D82}"/>
          </ac:spMkLst>
        </pc:spChg>
        <pc:spChg chg="mod">
          <ac:chgData name="허진석" userId="05697b78-44d0-4c26-9fe9-432e8507dd5b" providerId="ADAL" clId="{AEFE6FCB-7BA3-694D-B578-05F7EA9647B7}" dt="2022-12-29T02:32:25.108" v="849" actId="20577"/>
          <ac:spMkLst>
            <pc:docMk/>
            <pc:sldMk cId="3078418356" sldId="328"/>
            <ac:spMk id="5" creationId="{B6637442-FA8A-3140-12DD-E77C7F3A5A59}"/>
          </ac:spMkLst>
        </pc:spChg>
        <pc:spChg chg="add del">
          <ac:chgData name="허진석" userId="05697b78-44d0-4c26-9fe9-432e8507dd5b" providerId="ADAL" clId="{AEFE6FCB-7BA3-694D-B578-05F7EA9647B7}" dt="2022-12-29T02:19:56.600" v="264" actId="22"/>
          <ac:spMkLst>
            <pc:docMk/>
            <pc:sldMk cId="3078418356" sldId="328"/>
            <ac:spMk id="6" creationId="{774F1E48-12BE-3EF7-74F1-9AD4C7356955}"/>
          </ac:spMkLst>
        </pc:spChg>
      </pc:sldChg>
      <pc:sldChg chg="addSp delSp modSp add mod">
        <pc:chgData name="허진석" userId="05697b78-44d0-4c26-9fe9-432e8507dd5b" providerId="ADAL" clId="{AEFE6FCB-7BA3-694D-B578-05F7EA9647B7}" dt="2022-12-29T02:32:52.831" v="853"/>
        <pc:sldMkLst>
          <pc:docMk/>
          <pc:sldMk cId="3934490223" sldId="329"/>
        </pc:sldMkLst>
        <pc:spChg chg="del mod">
          <ac:chgData name="허진석" userId="05697b78-44d0-4c26-9fe9-432e8507dd5b" providerId="ADAL" clId="{AEFE6FCB-7BA3-694D-B578-05F7EA9647B7}" dt="2022-12-29T02:32:50.687" v="852" actId="478"/>
          <ac:spMkLst>
            <pc:docMk/>
            <pc:sldMk cId="3934490223" sldId="329"/>
            <ac:spMk id="3" creationId="{D0192548-C326-225E-09FB-636EB69C6D82}"/>
          </ac:spMkLst>
        </pc:spChg>
        <pc:spChg chg="mod">
          <ac:chgData name="허진석" userId="05697b78-44d0-4c26-9fe9-432e8507dd5b" providerId="ADAL" clId="{AEFE6FCB-7BA3-694D-B578-05F7EA9647B7}" dt="2022-12-29T02:23:48.394" v="335" actId="20577"/>
          <ac:spMkLst>
            <pc:docMk/>
            <pc:sldMk cId="3934490223" sldId="329"/>
            <ac:spMk id="5" creationId="{B6637442-FA8A-3140-12DD-E77C7F3A5A59}"/>
          </ac:spMkLst>
        </pc:spChg>
        <pc:spChg chg="add del mod">
          <ac:chgData name="허진석" userId="05697b78-44d0-4c26-9fe9-432e8507dd5b" providerId="ADAL" clId="{AEFE6FCB-7BA3-694D-B578-05F7EA9647B7}" dt="2022-12-29T02:23:45.765" v="332" actId="478"/>
          <ac:spMkLst>
            <pc:docMk/>
            <pc:sldMk cId="3934490223" sldId="329"/>
            <ac:spMk id="6" creationId="{BED18CB7-02E9-5F79-242F-3653BD40A888}"/>
          </ac:spMkLst>
        </pc:spChg>
        <pc:spChg chg="add mod">
          <ac:chgData name="허진석" userId="05697b78-44d0-4c26-9fe9-432e8507dd5b" providerId="ADAL" clId="{AEFE6FCB-7BA3-694D-B578-05F7EA9647B7}" dt="2022-12-29T02:32:52.831" v="853"/>
          <ac:spMkLst>
            <pc:docMk/>
            <pc:sldMk cId="3934490223" sldId="329"/>
            <ac:spMk id="7" creationId="{8091F1D3-987F-7755-4A10-B6C8AB810FCD}"/>
          </ac:spMkLst>
        </pc:spChg>
        <pc:picChg chg="add mod">
          <ac:chgData name="허진석" userId="05697b78-44d0-4c26-9fe9-432e8507dd5b" providerId="ADAL" clId="{AEFE6FCB-7BA3-694D-B578-05F7EA9647B7}" dt="2022-12-29T02:32:43.428" v="851" actId="1076"/>
          <ac:picMkLst>
            <pc:docMk/>
            <pc:sldMk cId="3934490223" sldId="329"/>
            <ac:picMk id="4" creationId="{76D8AE72-25D0-26D8-7F72-5660028C1AF0}"/>
          </ac:picMkLst>
        </pc:picChg>
      </pc:sldChg>
      <pc:sldChg chg="addSp delSp modSp add mod">
        <pc:chgData name="허진석" userId="05697b78-44d0-4c26-9fe9-432e8507dd5b" providerId="ADAL" clId="{AEFE6FCB-7BA3-694D-B578-05F7EA9647B7}" dt="2022-12-29T02:32:55.132" v="855"/>
        <pc:sldMkLst>
          <pc:docMk/>
          <pc:sldMk cId="611810036" sldId="330"/>
        </pc:sldMkLst>
        <pc:spChg chg="del">
          <ac:chgData name="허진석" userId="05697b78-44d0-4c26-9fe9-432e8507dd5b" providerId="ADAL" clId="{AEFE6FCB-7BA3-694D-B578-05F7EA9647B7}" dt="2022-12-29T02:32:54.999" v="854" actId="478"/>
          <ac:spMkLst>
            <pc:docMk/>
            <pc:sldMk cId="611810036" sldId="330"/>
            <ac:spMk id="3" creationId="{D0192548-C326-225E-09FB-636EB69C6D82}"/>
          </ac:spMkLst>
        </pc:spChg>
        <pc:spChg chg="mod">
          <ac:chgData name="허진석" userId="05697b78-44d0-4c26-9fe9-432e8507dd5b" providerId="ADAL" clId="{AEFE6FCB-7BA3-694D-B578-05F7EA9647B7}" dt="2022-12-29T02:24:25.553" v="357" actId="20577"/>
          <ac:spMkLst>
            <pc:docMk/>
            <pc:sldMk cId="611810036" sldId="330"/>
            <ac:spMk id="5" creationId="{B6637442-FA8A-3140-12DD-E77C7F3A5A59}"/>
          </ac:spMkLst>
        </pc:spChg>
        <pc:spChg chg="mod">
          <ac:chgData name="허진석" userId="05697b78-44d0-4c26-9fe9-432e8507dd5b" providerId="ADAL" clId="{AEFE6FCB-7BA3-694D-B578-05F7EA9647B7}" dt="2022-12-29T02:24:41.797" v="360" actId="1076"/>
          <ac:spMkLst>
            <pc:docMk/>
            <pc:sldMk cId="611810036" sldId="330"/>
            <ac:spMk id="6" creationId="{BED18CB7-02E9-5F79-242F-3653BD40A888}"/>
          </ac:spMkLst>
        </pc:spChg>
        <pc:spChg chg="add del mod">
          <ac:chgData name="허진석" userId="05697b78-44d0-4c26-9fe9-432e8507dd5b" providerId="ADAL" clId="{AEFE6FCB-7BA3-694D-B578-05F7EA9647B7}" dt="2022-12-29T02:25:17.267" v="398" actId="478"/>
          <ac:spMkLst>
            <pc:docMk/>
            <pc:sldMk cId="611810036" sldId="330"/>
            <ac:spMk id="7" creationId="{F10358BB-8E3F-A07E-16C2-DCA8C3A0B7B2}"/>
          </ac:spMkLst>
        </pc:spChg>
        <pc:spChg chg="add mod">
          <ac:chgData name="허진석" userId="05697b78-44d0-4c26-9fe9-432e8507dd5b" providerId="ADAL" clId="{AEFE6FCB-7BA3-694D-B578-05F7EA9647B7}" dt="2022-12-29T02:32:55.132" v="855"/>
          <ac:spMkLst>
            <pc:docMk/>
            <pc:sldMk cId="611810036" sldId="330"/>
            <ac:spMk id="8" creationId="{81C801AE-B7D0-59E7-EDA9-D5121E0B25C3}"/>
          </ac:spMkLst>
        </pc:spChg>
        <pc:picChg chg="mod">
          <ac:chgData name="허진석" userId="05697b78-44d0-4c26-9fe9-432e8507dd5b" providerId="ADAL" clId="{AEFE6FCB-7BA3-694D-B578-05F7EA9647B7}" dt="2022-12-29T02:24:44.881" v="361" actId="1076"/>
          <ac:picMkLst>
            <pc:docMk/>
            <pc:sldMk cId="611810036" sldId="330"/>
            <ac:picMk id="4" creationId="{76D8AE72-25D0-26D8-7F72-5660028C1AF0}"/>
          </ac:picMkLst>
        </pc:picChg>
      </pc:sldChg>
      <pc:sldChg chg="addSp delSp modSp add mod">
        <pc:chgData name="허진석" userId="05697b78-44d0-4c26-9fe9-432e8507dd5b" providerId="ADAL" clId="{AEFE6FCB-7BA3-694D-B578-05F7EA9647B7}" dt="2022-12-29T02:32:59.468" v="857"/>
        <pc:sldMkLst>
          <pc:docMk/>
          <pc:sldMk cId="2480962205" sldId="331"/>
        </pc:sldMkLst>
        <pc:spChg chg="del">
          <ac:chgData name="허진석" userId="05697b78-44d0-4c26-9fe9-432e8507dd5b" providerId="ADAL" clId="{AEFE6FCB-7BA3-694D-B578-05F7EA9647B7}" dt="2022-12-29T02:32:58.847" v="856" actId="478"/>
          <ac:spMkLst>
            <pc:docMk/>
            <pc:sldMk cId="2480962205" sldId="331"/>
            <ac:spMk id="3" creationId="{D0192548-C326-225E-09FB-636EB69C6D82}"/>
          </ac:spMkLst>
        </pc:spChg>
        <pc:spChg chg="mod">
          <ac:chgData name="허진석" userId="05697b78-44d0-4c26-9fe9-432e8507dd5b" providerId="ADAL" clId="{AEFE6FCB-7BA3-694D-B578-05F7EA9647B7}" dt="2022-12-29T02:26:12.864" v="467" actId="1076"/>
          <ac:spMkLst>
            <pc:docMk/>
            <pc:sldMk cId="2480962205" sldId="331"/>
            <ac:spMk id="5" creationId="{B6637442-FA8A-3140-12DD-E77C7F3A5A59}"/>
          </ac:spMkLst>
        </pc:spChg>
        <pc:spChg chg="del">
          <ac:chgData name="허진석" userId="05697b78-44d0-4c26-9fe9-432e8507dd5b" providerId="ADAL" clId="{AEFE6FCB-7BA3-694D-B578-05F7EA9647B7}" dt="2022-12-29T02:25:34.912" v="436" actId="478"/>
          <ac:spMkLst>
            <pc:docMk/>
            <pc:sldMk cId="2480962205" sldId="331"/>
            <ac:spMk id="6" creationId="{BED18CB7-02E9-5F79-242F-3653BD40A888}"/>
          </ac:spMkLst>
        </pc:spChg>
        <pc:spChg chg="mod">
          <ac:chgData name="허진석" userId="05697b78-44d0-4c26-9fe9-432e8507dd5b" providerId="ADAL" clId="{AEFE6FCB-7BA3-694D-B578-05F7EA9647B7}" dt="2022-12-29T02:25:38.600" v="438" actId="1076"/>
          <ac:spMkLst>
            <pc:docMk/>
            <pc:sldMk cId="2480962205" sldId="331"/>
            <ac:spMk id="7" creationId="{F10358BB-8E3F-A07E-16C2-DCA8C3A0B7B2}"/>
          </ac:spMkLst>
        </pc:spChg>
        <pc:spChg chg="add mod">
          <ac:chgData name="허진석" userId="05697b78-44d0-4c26-9fe9-432e8507dd5b" providerId="ADAL" clId="{AEFE6FCB-7BA3-694D-B578-05F7EA9647B7}" dt="2022-12-29T02:26:05.558" v="458" actId="1076"/>
          <ac:spMkLst>
            <pc:docMk/>
            <pc:sldMk cId="2480962205" sldId="331"/>
            <ac:spMk id="8" creationId="{FE76D393-6027-9339-BE38-0A940AA8D77B}"/>
          </ac:spMkLst>
        </pc:spChg>
        <pc:spChg chg="add del mod">
          <ac:chgData name="허진석" userId="05697b78-44d0-4c26-9fe9-432e8507dd5b" providerId="ADAL" clId="{AEFE6FCB-7BA3-694D-B578-05F7EA9647B7}" dt="2022-12-29T02:26:10.136" v="465"/>
          <ac:spMkLst>
            <pc:docMk/>
            <pc:sldMk cId="2480962205" sldId="331"/>
            <ac:spMk id="12" creationId="{83262A5C-1A6C-9680-974F-4759C1C005D2}"/>
          </ac:spMkLst>
        </pc:spChg>
        <pc:spChg chg="add mod">
          <ac:chgData name="허진석" userId="05697b78-44d0-4c26-9fe9-432e8507dd5b" providerId="ADAL" clId="{AEFE6FCB-7BA3-694D-B578-05F7EA9647B7}" dt="2022-12-29T02:27:18.575" v="686" actId="20577"/>
          <ac:spMkLst>
            <pc:docMk/>
            <pc:sldMk cId="2480962205" sldId="331"/>
            <ac:spMk id="13" creationId="{2860DB7B-B50E-D6DB-2920-F0B912C0A78D}"/>
          </ac:spMkLst>
        </pc:spChg>
        <pc:spChg chg="add mod">
          <ac:chgData name="허진석" userId="05697b78-44d0-4c26-9fe9-432e8507dd5b" providerId="ADAL" clId="{AEFE6FCB-7BA3-694D-B578-05F7EA9647B7}" dt="2022-12-29T02:28:02.006" v="715" actId="1076"/>
          <ac:spMkLst>
            <pc:docMk/>
            <pc:sldMk cId="2480962205" sldId="331"/>
            <ac:spMk id="14" creationId="{A17D0782-7E30-11DD-4F17-C48099C1E3F4}"/>
          </ac:spMkLst>
        </pc:spChg>
        <pc:spChg chg="add mod">
          <ac:chgData name="허진석" userId="05697b78-44d0-4c26-9fe9-432e8507dd5b" providerId="ADAL" clId="{AEFE6FCB-7BA3-694D-B578-05F7EA9647B7}" dt="2022-12-29T02:32:59.468" v="857"/>
          <ac:spMkLst>
            <pc:docMk/>
            <pc:sldMk cId="2480962205" sldId="331"/>
            <ac:spMk id="15" creationId="{7402E2FB-E2C9-6EEB-5A25-84D776D04C97}"/>
          </ac:spMkLst>
        </pc:spChg>
        <pc:picChg chg="mod">
          <ac:chgData name="허진석" userId="05697b78-44d0-4c26-9fe9-432e8507dd5b" providerId="ADAL" clId="{AEFE6FCB-7BA3-694D-B578-05F7EA9647B7}" dt="2022-12-29T02:25:36.158" v="437" actId="1076"/>
          <ac:picMkLst>
            <pc:docMk/>
            <pc:sldMk cId="2480962205" sldId="331"/>
            <ac:picMk id="4" creationId="{76D8AE72-25D0-26D8-7F72-5660028C1AF0}"/>
          </ac:picMkLst>
        </pc:picChg>
        <pc:cxnChg chg="add mod">
          <ac:chgData name="허진석" userId="05697b78-44d0-4c26-9fe9-432e8507dd5b" providerId="ADAL" clId="{AEFE6FCB-7BA3-694D-B578-05F7EA9647B7}" dt="2022-12-29T02:25:55.600" v="454" actId="1582"/>
          <ac:cxnSpMkLst>
            <pc:docMk/>
            <pc:sldMk cId="2480962205" sldId="331"/>
            <ac:cxnSpMk id="10" creationId="{474515B4-F902-48D5-EAC1-9A7D17A0FC85}"/>
          </ac:cxnSpMkLst>
        </pc:cxnChg>
        <pc:cxnChg chg="add mod">
          <ac:chgData name="허진석" userId="05697b78-44d0-4c26-9fe9-432e8507dd5b" providerId="ADAL" clId="{AEFE6FCB-7BA3-694D-B578-05F7EA9647B7}" dt="2022-12-29T02:26:03.293" v="457" actId="208"/>
          <ac:cxnSpMkLst>
            <pc:docMk/>
            <pc:sldMk cId="2480962205" sldId="331"/>
            <ac:cxnSpMk id="11" creationId="{B7BFBCDE-5A34-888A-DF00-1F483CB9ED79}"/>
          </ac:cxnSpMkLst>
        </pc:cxnChg>
      </pc:sldChg>
      <pc:sldChg chg="addSp delSp modSp add mod modAnim">
        <pc:chgData name="허진석" userId="05697b78-44d0-4c26-9fe9-432e8507dd5b" providerId="ADAL" clId="{AEFE6FCB-7BA3-694D-B578-05F7EA9647B7}" dt="2022-12-29T02:33:02.127" v="859"/>
        <pc:sldMkLst>
          <pc:docMk/>
          <pc:sldMk cId="4040217606" sldId="332"/>
        </pc:sldMkLst>
        <pc:spChg chg="del">
          <ac:chgData name="허진석" userId="05697b78-44d0-4c26-9fe9-432e8507dd5b" providerId="ADAL" clId="{AEFE6FCB-7BA3-694D-B578-05F7EA9647B7}" dt="2022-12-29T02:33:01.951" v="858" actId="478"/>
          <ac:spMkLst>
            <pc:docMk/>
            <pc:sldMk cId="4040217606" sldId="332"/>
            <ac:spMk id="3" creationId="{D0192548-C326-225E-09FB-636EB69C6D82}"/>
          </ac:spMkLst>
        </pc:spChg>
        <pc:spChg chg="mod">
          <ac:chgData name="허진석" userId="05697b78-44d0-4c26-9fe9-432e8507dd5b" providerId="ADAL" clId="{AEFE6FCB-7BA3-694D-B578-05F7EA9647B7}" dt="2022-12-29T02:30:11.642" v="790" actId="14"/>
          <ac:spMkLst>
            <pc:docMk/>
            <pc:sldMk cId="4040217606" sldId="332"/>
            <ac:spMk id="5" creationId="{B6637442-FA8A-3140-12DD-E77C7F3A5A59}"/>
          </ac:spMkLst>
        </pc:spChg>
        <pc:spChg chg="del">
          <ac:chgData name="허진석" userId="05697b78-44d0-4c26-9fe9-432e8507dd5b" providerId="ADAL" clId="{AEFE6FCB-7BA3-694D-B578-05F7EA9647B7}" dt="2022-12-29T02:28:28.352" v="724" actId="478"/>
          <ac:spMkLst>
            <pc:docMk/>
            <pc:sldMk cId="4040217606" sldId="332"/>
            <ac:spMk id="7" creationId="{F10358BB-8E3F-A07E-16C2-DCA8C3A0B7B2}"/>
          </ac:spMkLst>
        </pc:spChg>
        <pc:spChg chg="del">
          <ac:chgData name="허진석" userId="05697b78-44d0-4c26-9fe9-432e8507dd5b" providerId="ADAL" clId="{AEFE6FCB-7BA3-694D-B578-05F7EA9647B7}" dt="2022-12-29T02:28:28.352" v="724" actId="478"/>
          <ac:spMkLst>
            <pc:docMk/>
            <pc:sldMk cId="4040217606" sldId="332"/>
            <ac:spMk id="8" creationId="{FE76D393-6027-9339-BE38-0A940AA8D77B}"/>
          </ac:spMkLst>
        </pc:spChg>
        <pc:spChg chg="add mod">
          <ac:chgData name="허진석" userId="05697b78-44d0-4c26-9fe9-432e8507dd5b" providerId="ADAL" clId="{AEFE6FCB-7BA3-694D-B578-05F7EA9647B7}" dt="2022-12-29T02:33:02.127" v="859"/>
          <ac:spMkLst>
            <pc:docMk/>
            <pc:sldMk cId="4040217606" sldId="332"/>
            <ac:spMk id="9" creationId="{E24488A5-3740-0B6B-A64F-26913D4E2E18}"/>
          </ac:spMkLst>
        </pc:spChg>
        <pc:spChg chg="del">
          <ac:chgData name="허진석" userId="05697b78-44d0-4c26-9fe9-432e8507dd5b" providerId="ADAL" clId="{AEFE6FCB-7BA3-694D-B578-05F7EA9647B7}" dt="2022-12-29T02:28:28.352" v="724" actId="478"/>
          <ac:spMkLst>
            <pc:docMk/>
            <pc:sldMk cId="4040217606" sldId="332"/>
            <ac:spMk id="13" creationId="{2860DB7B-B50E-D6DB-2920-F0B912C0A78D}"/>
          </ac:spMkLst>
        </pc:spChg>
        <pc:spChg chg="del">
          <ac:chgData name="허진석" userId="05697b78-44d0-4c26-9fe9-432e8507dd5b" providerId="ADAL" clId="{AEFE6FCB-7BA3-694D-B578-05F7EA9647B7}" dt="2022-12-29T02:28:27.103" v="723" actId="478"/>
          <ac:spMkLst>
            <pc:docMk/>
            <pc:sldMk cId="4040217606" sldId="332"/>
            <ac:spMk id="14" creationId="{A17D0782-7E30-11DD-4F17-C48099C1E3F4}"/>
          </ac:spMkLst>
        </pc:spChg>
        <pc:picChg chg="del">
          <ac:chgData name="허진석" userId="05697b78-44d0-4c26-9fe9-432e8507dd5b" providerId="ADAL" clId="{AEFE6FCB-7BA3-694D-B578-05F7EA9647B7}" dt="2022-12-29T02:28:26.509" v="722" actId="478"/>
          <ac:picMkLst>
            <pc:docMk/>
            <pc:sldMk cId="4040217606" sldId="332"/>
            <ac:picMk id="4" creationId="{76D8AE72-25D0-26D8-7F72-5660028C1AF0}"/>
          </ac:picMkLst>
        </pc:picChg>
        <pc:picChg chg="add mod">
          <ac:chgData name="허진석" userId="05697b78-44d0-4c26-9fe9-432e8507dd5b" providerId="ADAL" clId="{AEFE6FCB-7BA3-694D-B578-05F7EA9647B7}" dt="2022-12-29T02:30:13.934" v="791" actId="1076"/>
          <ac:picMkLst>
            <pc:docMk/>
            <pc:sldMk cId="4040217606" sldId="332"/>
            <ac:picMk id="6" creationId="{35A194D2-9CB2-D7E1-CC2D-7AF0B94E3ADE}"/>
          </ac:picMkLst>
        </pc:picChg>
        <pc:cxnChg chg="del mod">
          <ac:chgData name="허진석" userId="05697b78-44d0-4c26-9fe9-432e8507dd5b" providerId="ADAL" clId="{AEFE6FCB-7BA3-694D-B578-05F7EA9647B7}" dt="2022-12-29T02:28:28.352" v="724" actId="478"/>
          <ac:cxnSpMkLst>
            <pc:docMk/>
            <pc:sldMk cId="4040217606" sldId="332"/>
            <ac:cxnSpMk id="10" creationId="{474515B4-F902-48D5-EAC1-9A7D17A0FC85}"/>
          </ac:cxnSpMkLst>
        </pc:cxnChg>
        <pc:cxnChg chg="del">
          <ac:chgData name="허진석" userId="05697b78-44d0-4c26-9fe9-432e8507dd5b" providerId="ADAL" clId="{AEFE6FCB-7BA3-694D-B578-05F7EA9647B7}" dt="2022-12-29T02:28:28.352" v="724" actId="478"/>
          <ac:cxnSpMkLst>
            <pc:docMk/>
            <pc:sldMk cId="4040217606" sldId="332"/>
            <ac:cxnSpMk id="11" creationId="{B7BFBCDE-5A34-888A-DF00-1F483CB9ED79}"/>
          </ac:cxnSpMkLst>
        </pc:cxnChg>
      </pc:sldChg>
      <pc:sldChg chg="addSp delSp modSp add mod delAnim modAnim">
        <pc:chgData name="허진석" userId="05697b78-44d0-4c26-9fe9-432e8507dd5b" providerId="ADAL" clId="{AEFE6FCB-7BA3-694D-B578-05F7EA9647B7}" dt="2022-12-29T02:33:04.442" v="861"/>
        <pc:sldMkLst>
          <pc:docMk/>
          <pc:sldMk cId="3858937057" sldId="333"/>
        </pc:sldMkLst>
        <pc:spChg chg="del">
          <ac:chgData name="허진석" userId="05697b78-44d0-4c26-9fe9-432e8507dd5b" providerId="ADAL" clId="{AEFE6FCB-7BA3-694D-B578-05F7EA9647B7}" dt="2022-12-29T02:33:04.243" v="860" actId="478"/>
          <ac:spMkLst>
            <pc:docMk/>
            <pc:sldMk cId="3858937057" sldId="333"/>
            <ac:spMk id="3" creationId="{D0192548-C326-225E-09FB-636EB69C6D82}"/>
          </ac:spMkLst>
        </pc:spChg>
        <pc:spChg chg="mod">
          <ac:chgData name="허진석" userId="05697b78-44d0-4c26-9fe9-432e8507dd5b" providerId="ADAL" clId="{AEFE6FCB-7BA3-694D-B578-05F7EA9647B7}" dt="2022-12-29T02:30:54.526" v="817" actId="2711"/>
          <ac:spMkLst>
            <pc:docMk/>
            <pc:sldMk cId="3858937057" sldId="333"/>
            <ac:spMk id="5" creationId="{B6637442-FA8A-3140-12DD-E77C7F3A5A59}"/>
          </ac:spMkLst>
        </pc:spChg>
        <pc:spChg chg="add mod">
          <ac:chgData name="허진석" userId="05697b78-44d0-4c26-9fe9-432e8507dd5b" providerId="ADAL" clId="{AEFE6FCB-7BA3-694D-B578-05F7EA9647B7}" dt="2022-12-29T02:33:04.442" v="861"/>
          <ac:spMkLst>
            <pc:docMk/>
            <pc:sldMk cId="3858937057" sldId="333"/>
            <ac:spMk id="7" creationId="{4F63B894-A4CF-F98E-12C1-C5ADED28C1F2}"/>
          </ac:spMkLst>
        </pc:spChg>
        <pc:picChg chg="add mod">
          <ac:chgData name="허진석" userId="05697b78-44d0-4c26-9fe9-432e8507dd5b" providerId="ADAL" clId="{AEFE6FCB-7BA3-694D-B578-05F7EA9647B7}" dt="2022-12-29T02:30:57.012" v="818" actId="1076"/>
          <ac:picMkLst>
            <pc:docMk/>
            <pc:sldMk cId="3858937057" sldId="333"/>
            <ac:picMk id="4" creationId="{63E74BBE-1873-0ABD-AD5A-F21A84F4AE76}"/>
          </ac:picMkLst>
        </pc:picChg>
        <pc:picChg chg="del">
          <ac:chgData name="허진석" userId="05697b78-44d0-4c26-9fe9-432e8507dd5b" providerId="ADAL" clId="{AEFE6FCB-7BA3-694D-B578-05F7EA9647B7}" dt="2022-12-29T02:29:45.026" v="777" actId="478"/>
          <ac:picMkLst>
            <pc:docMk/>
            <pc:sldMk cId="3858937057" sldId="333"/>
            <ac:picMk id="6" creationId="{35A194D2-9CB2-D7E1-CC2D-7AF0B94E3ADE}"/>
          </ac:picMkLst>
        </pc:picChg>
      </pc:sldChg>
      <pc:sldChg chg="delSp add mod setBg modNotesTx">
        <pc:chgData name="허진석" userId="05697b78-44d0-4c26-9fe9-432e8507dd5b" providerId="ADAL" clId="{AEFE6FCB-7BA3-694D-B578-05F7EA9647B7}" dt="2022-12-29T02:31:33.082" v="829" actId="20577"/>
        <pc:sldMkLst>
          <pc:docMk/>
          <pc:sldMk cId="4247408117" sldId="334"/>
        </pc:sldMkLst>
        <pc:spChg chg="del">
          <ac:chgData name="허진석" userId="05697b78-44d0-4c26-9fe9-432e8507dd5b" providerId="ADAL" clId="{AEFE6FCB-7BA3-694D-B578-05F7EA9647B7}" dt="2022-12-29T02:31:32.094" v="828" actId="478"/>
          <ac:spMkLst>
            <pc:docMk/>
            <pc:sldMk cId="4247408117" sldId="334"/>
            <ac:spMk id="7" creationId="{53BC3896-DFB3-8F4D-022C-E07AC8BFED1B}"/>
          </ac:spMkLst>
        </pc:spChg>
      </pc:sldChg>
      <pc:sldChg chg="modSp add mod">
        <pc:chgData name="허진석" userId="05697b78-44d0-4c26-9fe9-432e8507dd5b" providerId="ADAL" clId="{AEFE6FCB-7BA3-694D-B578-05F7EA9647B7}" dt="2022-12-29T02:40:43.597" v="1762" actId="2710"/>
        <pc:sldMkLst>
          <pc:docMk/>
          <pc:sldMk cId="1660940781" sldId="335"/>
        </pc:sldMkLst>
        <pc:spChg chg="mod">
          <ac:chgData name="허진석" userId="05697b78-44d0-4c26-9fe9-432e8507dd5b" providerId="ADAL" clId="{AEFE6FCB-7BA3-694D-B578-05F7EA9647B7}" dt="2022-12-29T02:40:43.597" v="1762" actId="2710"/>
          <ac:spMkLst>
            <pc:docMk/>
            <pc:sldMk cId="1660940781" sldId="335"/>
            <ac:spMk id="5" creationId="{B6637442-FA8A-3140-12DD-E77C7F3A5A59}"/>
          </ac:spMkLst>
        </pc:spChg>
      </pc:sldChg>
      <pc:sldChg chg="modSp add mod">
        <pc:chgData name="허진석" userId="05697b78-44d0-4c26-9fe9-432e8507dd5b" providerId="ADAL" clId="{AEFE6FCB-7BA3-694D-B578-05F7EA9647B7}" dt="2022-12-29T02:43:07.057" v="1915" actId="113"/>
        <pc:sldMkLst>
          <pc:docMk/>
          <pc:sldMk cId="2893688510" sldId="336"/>
        </pc:sldMkLst>
        <pc:spChg chg="mod">
          <ac:chgData name="허진석" userId="05697b78-44d0-4c26-9fe9-432e8507dd5b" providerId="ADAL" clId="{AEFE6FCB-7BA3-694D-B578-05F7EA9647B7}" dt="2022-12-29T02:43:07.057" v="1915" actId="113"/>
          <ac:spMkLst>
            <pc:docMk/>
            <pc:sldMk cId="2893688510" sldId="336"/>
            <ac:spMk id="5" creationId="{B6637442-FA8A-3140-12DD-E77C7F3A5A59}"/>
          </ac:spMkLst>
        </pc:spChg>
      </pc:sldChg>
      <pc:sldChg chg="modSp add mod">
        <pc:chgData name="허진석" userId="05697b78-44d0-4c26-9fe9-432e8507dd5b" providerId="ADAL" clId="{AEFE6FCB-7BA3-694D-B578-05F7EA9647B7}" dt="2022-12-29T02:44:39.548" v="1973" actId="20577"/>
        <pc:sldMkLst>
          <pc:docMk/>
          <pc:sldMk cId="2070351480" sldId="337"/>
        </pc:sldMkLst>
        <pc:spChg chg="mod">
          <ac:chgData name="허진석" userId="05697b78-44d0-4c26-9fe9-432e8507dd5b" providerId="ADAL" clId="{AEFE6FCB-7BA3-694D-B578-05F7EA9647B7}" dt="2022-12-29T02:44:39.548" v="1973" actId="20577"/>
          <ac:spMkLst>
            <pc:docMk/>
            <pc:sldMk cId="2070351480" sldId="337"/>
            <ac:spMk id="5" creationId="{B6637442-FA8A-3140-12DD-E77C7F3A5A59}"/>
          </ac:spMkLst>
        </pc:spChg>
      </pc:sldChg>
      <pc:sldChg chg="modSp add mod">
        <pc:chgData name="허진석" userId="05697b78-44d0-4c26-9fe9-432e8507dd5b" providerId="ADAL" clId="{AEFE6FCB-7BA3-694D-B578-05F7EA9647B7}" dt="2022-12-29T02:45:14.338" v="2017" actId="20577"/>
        <pc:sldMkLst>
          <pc:docMk/>
          <pc:sldMk cId="169555849" sldId="338"/>
        </pc:sldMkLst>
        <pc:spChg chg="mod">
          <ac:chgData name="허진석" userId="05697b78-44d0-4c26-9fe9-432e8507dd5b" providerId="ADAL" clId="{AEFE6FCB-7BA3-694D-B578-05F7EA9647B7}" dt="2022-12-29T02:45:14.338" v="2017" actId="20577"/>
          <ac:spMkLst>
            <pc:docMk/>
            <pc:sldMk cId="169555849" sldId="338"/>
            <ac:spMk id="5" creationId="{B6637442-FA8A-3140-12DD-E77C7F3A5A59}"/>
          </ac:spMkLst>
        </pc:spChg>
      </pc:sldChg>
      <pc:sldChg chg="modSp add mod">
        <pc:chgData name="허진석" userId="05697b78-44d0-4c26-9fe9-432e8507dd5b" providerId="ADAL" clId="{AEFE6FCB-7BA3-694D-B578-05F7EA9647B7}" dt="2022-12-29T02:49:02.870" v="2252" actId="20577"/>
        <pc:sldMkLst>
          <pc:docMk/>
          <pc:sldMk cId="1650131935" sldId="339"/>
        </pc:sldMkLst>
        <pc:spChg chg="mod">
          <ac:chgData name="허진석" userId="05697b78-44d0-4c26-9fe9-432e8507dd5b" providerId="ADAL" clId="{AEFE6FCB-7BA3-694D-B578-05F7EA9647B7}" dt="2022-12-29T02:49:02.870" v="2252" actId="20577"/>
          <ac:spMkLst>
            <pc:docMk/>
            <pc:sldMk cId="1650131935" sldId="339"/>
            <ac:spMk id="5" creationId="{B6637442-FA8A-3140-12DD-E77C7F3A5A59}"/>
          </ac:spMkLst>
        </pc:spChg>
      </pc:sldChg>
      <pc:sldChg chg="addSp delSp modSp add mod delAnim modAnim">
        <pc:chgData name="허진석" userId="05697b78-44d0-4c26-9fe9-432e8507dd5b" providerId="ADAL" clId="{AEFE6FCB-7BA3-694D-B578-05F7EA9647B7}" dt="2022-12-29T02:53:26.459" v="2861" actId="1076"/>
        <pc:sldMkLst>
          <pc:docMk/>
          <pc:sldMk cId="4143498781" sldId="340"/>
        </pc:sldMkLst>
        <pc:spChg chg="mod">
          <ac:chgData name="허진석" userId="05697b78-44d0-4c26-9fe9-432e8507dd5b" providerId="ADAL" clId="{AEFE6FCB-7BA3-694D-B578-05F7EA9647B7}" dt="2022-12-29T02:49:17.215" v="2297" actId="20577"/>
          <ac:spMkLst>
            <pc:docMk/>
            <pc:sldMk cId="4143498781" sldId="340"/>
            <ac:spMk id="5" creationId="{B6637442-FA8A-3140-12DD-E77C7F3A5A59}"/>
          </ac:spMkLst>
        </pc:spChg>
        <pc:spChg chg="add mod">
          <ac:chgData name="허진석" userId="05697b78-44d0-4c26-9fe9-432e8507dd5b" providerId="ADAL" clId="{AEFE6FCB-7BA3-694D-B578-05F7EA9647B7}" dt="2022-12-29T02:52:06.874" v="2595" actId="1076"/>
          <ac:spMkLst>
            <pc:docMk/>
            <pc:sldMk cId="4143498781" sldId="340"/>
            <ac:spMk id="7" creationId="{A1A740BA-D498-5472-6A39-913F99499D3C}"/>
          </ac:spMkLst>
        </pc:spChg>
        <pc:spChg chg="add mod">
          <ac:chgData name="허진석" userId="05697b78-44d0-4c26-9fe9-432e8507dd5b" providerId="ADAL" clId="{AEFE6FCB-7BA3-694D-B578-05F7EA9647B7}" dt="2022-12-29T02:52:28.529" v="2632" actId="20577"/>
          <ac:spMkLst>
            <pc:docMk/>
            <pc:sldMk cId="4143498781" sldId="340"/>
            <ac:spMk id="8" creationId="{8D52B957-8D67-9507-23C3-460B31C9F79B}"/>
          </ac:spMkLst>
        </pc:spChg>
        <pc:spChg chg="add del mod">
          <ac:chgData name="허진석" userId="05697b78-44d0-4c26-9fe9-432e8507dd5b" providerId="ADAL" clId="{AEFE6FCB-7BA3-694D-B578-05F7EA9647B7}" dt="2022-12-29T02:52:34.938" v="2634" actId="478"/>
          <ac:spMkLst>
            <pc:docMk/>
            <pc:sldMk cId="4143498781" sldId="340"/>
            <ac:spMk id="9" creationId="{77BD3E52-3E76-5E0F-27D5-02237FC9D33D}"/>
          </ac:spMkLst>
        </pc:spChg>
        <pc:spChg chg="add mod">
          <ac:chgData name="허진석" userId="05697b78-44d0-4c26-9fe9-432e8507dd5b" providerId="ADAL" clId="{AEFE6FCB-7BA3-694D-B578-05F7EA9647B7}" dt="2022-12-29T02:53:26.459" v="2861" actId="1076"/>
          <ac:spMkLst>
            <pc:docMk/>
            <pc:sldMk cId="4143498781" sldId="340"/>
            <ac:spMk id="10" creationId="{45A2AC20-A695-C89E-6450-ED4FF8584FEA}"/>
          </ac:spMkLst>
        </pc:spChg>
        <pc:picChg chg="add del mod">
          <ac:chgData name="허진석" userId="05697b78-44d0-4c26-9fe9-432e8507dd5b" providerId="ADAL" clId="{AEFE6FCB-7BA3-694D-B578-05F7EA9647B7}" dt="2022-12-29T02:51:03.019" v="2453" actId="478"/>
          <ac:picMkLst>
            <pc:docMk/>
            <pc:sldMk cId="4143498781" sldId="340"/>
            <ac:picMk id="4" creationId="{F97F0CE3-A91A-798D-067B-5BA98584E64E}"/>
          </ac:picMkLst>
        </pc:picChg>
        <pc:picChg chg="add mod">
          <ac:chgData name="허진석" userId="05697b78-44d0-4c26-9fe9-432e8507dd5b" providerId="ADAL" clId="{AEFE6FCB-7BA3-694D-B578-05F7EA9647B7}" dt="2022-12-29T02:51:04.887" v="2454" actId="1076"/>
          <ac:picMkLst>
            <pc:docMk/>
            <pc:sldMk cId="4143498781" sldId="340"/>
            <ac:picMk id="6" creationId="{974F07FF-A093-641B-86F3-611E2C1A3961}"/>
          </ac:picMkLst>
        </pc:picChg>
      </pc:sldChg>
      <pc:sldChg chg="addSp delSp modSp add mod">
        <pc:chgData name="허진석" userId="05697b78-44d0-4c26-9fe9-432e8507dd5b" providerId="ADAL" clId="{AEFE6FCB-7BA3-694D-B578-05F7EA9647B7}" dt="2022-12-29T02:57:21.852" v="3226" actId="1076"/>
        <pc:sldMkLst>
          <pc:docMk/>
          <pc:sldMk cId="918911344" sldId="341"/>
        </pc:sldMkLst>
        <pc:spChg chg="mod">
          <ac:chgData name="허진석" userId="05697b78-44d0-4c26-9fe9-432e8507dd5b" providerId="ADAL" clId="{AEFE6FCB-7BA3-694D-B578-05F7EA9647B7}" dt="2022-12-29T02:54:10.092" v="2945" actId="20577"/>
          <ac:spMkLst>
            <pc:docMk/>
            <pc:sldMk cId="918911344" sldId="341"/>
            <ac:spMk id="3" creationId="{D0192548-C326-225E-09FB-636EB69C6D82}"/>
          </ac:spMkLst>
        </pc:spChg>
        <pc:spChg chg="add mod">
          <ac:chgData name="허진석" userId="05697b78-44d0-4c26-9fe9-432e8507dd5b" providerId="ADAL" clId="{AEFE6FCB-7BA3-694D-B578-05F7EA9647B7}" dt="2022-12-29T02:55:46.890" v="3163" actId="20577"/>
          <ac:spMkLst>
            <pc:docMk/>
            <pc:sldMk cId="918911344" sldId="341"/>
            <ac:spMk id="4" creationId="{8E25EF7A-282A-6676-1D8A-0A924D7C9597}"/>
          </ac:spMkLst>
        </pc:spChg>
        <pc:spChg chg="mod">
          <ac:chgData name="허진석" userId="05697b78-44d0-4c26-9fe9-432e8507dd5b" providerId="ADAL" clId="{AEFE6FCB-7BA3-694D-B578-05F7EA9647B7}" dt="2022-12-29T02:54:34.299" v="3037" actId="20577"/>
          <ac:spMkLst>
            <pc:docMk/>
            <pc:sldMk cId="918911344" sldId="341"/>
            <ac:spMk id="5" creationId="{B6637442-FA8A-3140-12DD-E77C7F3A5A59}"/>
          </ac:spMkLst>
        </pc:spChg>
        <pc:spChg chg="del">
          <ac:chgData name="허진석" userId="05697b78-44d0-4c26-9fe9-432e8507dd5b" providerId="ADAL" clId="{AEFE6FCB-7BA3-694D-B578-05F7EA9647B7}" dt="2022-12-29T02:53:49.324" v="2864" actId="478"/>
          <ac:spMkLst>
            <pc:docMk/>
            <pc:sldMk cId="918911344" sldId="341"/>
            <ac:spMk id="7" creationId="{A1A740BA-D498-5472-6A39-913F99499D3C}"/>
          </ac:spMkLst>
        </pc:spChg>
        <pc:spChg chg="del">
          <ac:chgData name="허진석" userId="05697b78-44d0-4c26-9fe9-432e8507dd5b" providerId="ADAL" clId="{AEFE6FCB-7BA3-694D-B578-05F7EA9647B7}" dt="2022-12-29T02:53:50.895" v="2865" actId="478"/>
          <ac:spMkLst>
            <pc:docMk/>
            <pc:sldMk cId="918911344" sldId="341"/>
            <ac:spMk id="8" creationId="{8D52B957-8D67-9507-23C3-460B31C9F79B}"/>
          </ac:spMkLst>
        </pc:spChg>
        <pc:spChg chg="add del mod">
          <ac:chgData name="허진석" userId="05697b78-44d0-4c26-9fe9-432e8507dd5b" providerId="ADAL" clId="{AEFE6FCB-7BA3-694D-B578-05F7EA9647B7}" dt="2022-12-29T02:55:02.727" v="3129" actId="478"/>
          <ac:spMkLst>
            <pc:docMk/>
            <pc:sldMk cId="918911344" sldId="341"/>
            <ac:spMk id="9" creationId="{07F3F05A-3408-0AE0-7273-3BA2BD96BD0F}"/>
          </ac:spMkLst>
        </pc:spChg>
        <pc:spChg chg="del">
          <ac:chgData name="허진석" userId="05697b78-44d0-4c26-9fe9-432e8507dd5b" providerId="ADAL" clId="{AEFE6FCB-7BA3-694D-B578-05F7EA9647B7}" dt="2022-12-29T02:53:48.207" v="2863" actId="478"/>
          <ac:spMkLst>
            <pc:docMk/>
            <pc:sldMk cId="918911344" sldId="341"/>
            <ac:spMk id="10" creationId="{45A2AC20-A695-C89E-6450-ED4FF8584FEA}"/>
          </ac:spMkLst>
        </pc:spChg>
        <pc:spChg chg="add mod">
          <ac:chgData name="허진석" userId="05697b78-44d0-4c26-9fe9-432e8507dd5b" providerId="ADAL" clId="{AEFE6FCB-7BA3-694D-B578-05F7EA9647B7}" dt="2022-12-29T02:56:19.784" v="3181" actId="1076"/>
          <ac:spMkLst>
            <pc:docMk/>
            <pc:sldMk cId="918911344" sldId="341"/>
            <ac:spMk id="12" creationId="{44A84F07-C29C-F5F7-9281-7E0404AD84FA}"/>
          </ac:spMkLst>
        </pc:spChg>
        <pc:spChg chg="add mod">
          <ac:chgData name="허진석" userId="05697b78-44d0-4c26-9fe9-432e8507dd5b" providerId="ADAL" clId="{AEFE6FCB-7BA3-694D-B578-05F7EA9647B7}" dt="2022-12-29T02:56:28.837" v="3189" actId="20577"/>
          <ac:spMkLst>
            <pc:docMk/>
            <pc:sldMk cId="918911344" sldId="341"/>
            <ac:spMk id="14" creationId="{7B2FD5F9-56C1-EC5E-951A-93C794BE7AA7}"/>
          </ac:spMkLst>
        </pc:spChg>
        <pc:spChg chg="add mod">
          <ac:chgData name="허진석" userId="05697b78-44d0-4c26-9fe9-432e8507dd5b" providerId="ADAL" clId="{AEFE6FCB-7BA3-694D-B578-05F7EA9647B7}" dt="2022-12-29T02:56:49.564" v="3214" actId="1076"/>
          <ac:spMkLst>
            <pc:docMk/>
            <pc:sldMk cId="918911344" sldId="341"/>
            <ac:spMk id="16" creationId="{6874250E-2DE0-E8A6-2D41-28784AD4E1C1}"/>
          </ac:spMkLst>
        </pc:spChg>
        <pc:picChg chg="del">
          <ac:chgData name="허진석" userId="05697b78-44d0-4c26-9fe9-432e8507dd5b" providerId="ADAL" clId="{AEFE6FCB-7BA3-694D-B578-05F7EA9647B7}" dt="2022-12-29T02:53:51.686" v="2866" actId="478"/>
          <ac:picMkLst>
            <pc:docMk/>
            <pc:sldMk cId="918911344" sldId="341"/>
            <ac:picMk id="6" creationId="{974F07FF-A093-641B-86F3-611E2C1A3961}"/>
          </ac:picMkLst>
        </pc:picChg>
        <pc:picChg chg="add mod modCrop">
          <ac:chgData name="허진석" userId="05697b78-44d0-4c26-9fe9-432e8507dd5b" providerId="ADAL" clId="{AEFE6FCB-7BA3-694D-B578-05F7EA9647B7}" dt="2022-12-29T02:56:09.299" v="3176" actId="1076"/>
          <ac:picMkLst>
            <pc:docMk/>
            <pc:sldMk cId="918911344" sldId="341"/>
            <ac:picMk id="11" creationId="{E3A55983-FA88-CB0D-D39F-426A57C92616}"/>
          </ac:picMkLst>
        </pc:picChg>
        <pc:picChg chg="add mod modCrop">
          <ac:chgData name="허진석" userId="05697b78-44d0-4c26-9fe9-432e8507dd5b" providerId="ADAL" clId="{AEFE6FCB-7BA3-694D-B578-05F7EA9647B7}" dt="2022-12-29T02:56:19.784" v="3181" actId="1076"/>
          <ac:picMkLst>
            <pc:docMk/>
            <pc:sldMk cId="918911344" sldId="341"/>
            <ac:picMk id="13" creationId="{60C30F4E-9001-DCE3-28F2-CB5CBA399B19}"/>
          </ac:picMkLst>
        </pc:picChg>
        <pc:picChg chg="add del mod">
          <ac:chgData name="허진석" userId="05697b78-44d0-4c26-9fe9-432e8507dd5b" providerId="ADAL" clId="{AEFE6FCB-7BA3-694D-B578-05F7EA9647B7}" dt="2022-12-29T02:56:51.217" v="3215" actId="478"/>
          <ac:picMkLst>
            <pc:docMk/>
            <pc:sldMk cId="918911344" sldId="341"/>
            <ac:picMk id="15" creationId="{6F91B972-2E1C-2218-0CF3-41B0E7E72706}"/>
          </ac:picMkLst>
        </pc:picChg>
        <pc:picChg chg="add del mod">
          <ac:chgData name="허진석" userId="05697b78-44d0-4c26-9fe9-432e8507dd5b" providerId="ADAL" clId="{AEFE6FCB-7BA3-694D-B578-05F7EA9647B7}" dt="2022-12-29T02:56:51.548" v="3216" actId="478"/>
          <ac:picMkLst>
            <pc:docMk/>
            <pc:sldMk cId="918911344" sldId="341"/>
            <ac:picMk id="17" creationId="{B50A0A47-8423-5BB6-14F9-BA8F62AE30CC}"/>
          </ac:picMkLst>
        </pc:picChg>
        <pc:picChg chg="add mod">
          <ac:chgData name="허진석" userId="05697b78-44d0-4c26-9fe9-432e8507dd5b" providerId="ADAL" clId="{AEFE6FCB-7BA3-694D-B578-05F7EA9647B7}" dt="2022-12-29T02:57:21.852" v="3226" actId="1076"/>
          <ac:picMkLst>
            <pc:docMk/>
            <pc:sldMk cId="918911344" sldId="341"/>
            <ac:picMk id="18" creationId="{963E3D2C-A2F4-53A9-718B-01C07ABD9F6E}"/>
          </ac:picMkLst>
        </pc:picChg>
        <pc:picChg chg="add mod">
          <ac:chgData name="허진석" userId="05697b78-44d0-4c26-9fe9-432e8507dd5b" providerId="ADAL" clId="{AEFE6FCB-7BA3-694D-B578-05F7EA9647B7}" dt="2022-12-29T02:57:21.852" v="3226" actId="1076"/>
          <ac:picMkLst>
            <pc:docMk/>
            <pc:sldMk cId="918911344" sldId="341"/>
            <ac:picMk id="19" creationId="{B0C2D055-062B-AA4D-BAED-4100550CDA3B}"/>
          </ac:picMkLst>
        </pc:picChg>
      </pc:sldChg>
    </pc:docChg>
  </pc:docChgLst>
  <pc:docChgLst>
    <pc:chgData name="허진석" userId="05697b78-44d0-4c26-9fe9-432e8507dd5b" providerId="ADAL" clId="{005BBAE4-CD32-6B41-AC60-BE549C3EA36B}"/>
    <pc:docChg chg="undo custSel addSld delSld modSld sldOrd">
      <pc:chgData name="허진석" userId="05697b78-44d0-4c26-9fe9-432e8507dd5b" providerId="ADAL" clId="{005BBAE4-CD32-6B41-AC60-BE549C3EA36B}" dt="2022-11-22T04:46:54.235" v="5767" actId="1076"/>
      <pc:docMkLst>
        <pc:docMk/>
      </pc:docMkLst>
      <pc:sldChg chg="modSp del mod">
        <pc:chgData name="허진석" userId="05697b78-44d0-4c26-9fe9-432e8507dd5b" providerId="ADAL" clId="{005BBAE4-CD32-6B41-AC60-BE549C3EA36B}" dt="2022-11-21T07:50:35.169" v="62" actId="2696"/>
        <pc:sldMkLst>
          <pc:docMk/>
          <pc:sldMk cId="4156876127" sldId="256"/>
        </pc:sldMkLst>
        <pc:spChg chg="mod">
          <ac:chgData name="허진석" userId="05697b78-44d0-4c26-9fe9-432e8507dd5b" providerId="ADAL" clId="{005BBAE4-CD32-6B41-AC60-BE549C3EA36B}" dt="2022-11-21T07:48:53.453" v="24" actId="1076"/>
          <ac:spMkLst>
            <pc:docMk/>
            <pc:sldMk cId="4156876127" sldId="256"/>
            <ac:spMk id="8" creationId="{4EBDC1FB-96FB-CCEC-C3B1-DE82B7528386}"/>
          </ac:spMkLst>
        </pc:spChg>
      </pc:sldChg>
      <pc:sldChg chg="addSp delSp modSp mod modNotesTx">
        <pc:chgData name="허진석" userId="05697b78-44d0-4c26-9fe9-432e8507dd5b" providerId="ADAL" clId="{005BBAE4-CD32-6B41-AC60-BE549C3EA36B}" dt="2022-11-22T04:46:54.235" v="5767" actId="1076"/>
        <pc:sldMkLst>
          <pc:docMk/>
          <pc:sldMk cId="1780990122" sldId="257"/>
        </pc:sldMkLst>
        <pc:spChg chg="add mod">
          <ac:chgData name="허진석" userId="05697b78-44d0-4c26-9fe9-432e8507dd5b" providerId="ADAL" clId="{005BBAE4-CD32-6B41-AC60-BE549C3EA36B}" dt="2022-11-21T08:05:09.461" v="603" actId="20577"/>
          <ac:spMkLst>
            <pc:docMk/>
            <pc:sldMk cId="1780990122" sldId="257"/>
            <ac:spMk id="2" creationId="{C813806D-34E8-D86F-2110-9080812B9CEA}"/>
          </ac:spMkLst>
        </pc:spChg>
        <pc:spChg chg="mod">
          <ac:chgData name="허진석" userId="05697b78-44d0-4c26-9fe9-432e8507dd5b" providerId="ADAL" clId="{005BBAE4-CD32-6B41-AC60-BE549C3EA36B}" dt="2022-11-21T08:01:42.518" v="189" actId="2711"/>
          <ac:spMkLst>
            <pc:docMk/>
            <pc:sldMk cId="1780990122" sldId="257"/>
            <ac:spMk id="5" creationId="{90704FDD-894B-8314-E41E-F3591A3B7BDB}"/>
          </ac:spMkLst>
        </pc:spChg>
        <pc:spChg chg="mod">
          <ac:chgData name="허진석" userId="05697b78-44d0-4c26-9fe9-432e8507dd5b" providerId="ADAL" clId="{005BBAE4-CD32-6B41-AC60-BE549C3EA36B}" dt="2022-11-21T08:01:42.518" v="189" actId="2711"/>
          <ac:spMkLst>
            <pc:docMk/>
            <pc:sldMk cId="1780990122" sldId="257"/>
            <ac:spMk id="6" creationId="{6BE8B5B6-5810-910B-F02F-776E8B7A2CA6}"/>
          </ac:spMkLst>
        </pc:spChg>
        <pc:spChg chg="mod">
          <ac:chgData name="허진석" userId="05697b78-44d0-4c26-9fe9-432e8507dd5b" providerId="ADAL" clId="{005BBAE4-CD32-6B41-AC60-BE549C3EA36B}" dt="2022-11-21T08:01:42.518" v="189" actId="2711"/>
          <ac:spMkLst>
            <pc:docMk/>
            <pc:sldMk cId="1780990122" sldId="257"/>
            <ac:spMk id="8" creationId="{1D1F58BF-19FD-4F27-88F2-11FF47DF9EB8}"/>
          </ac:spMkLst>
        </pc:spChg>
        <pc:spChg chg="mod">
          <ac:chgData name="허진석" userId="05697b78-44d0-4c26-9fe9-432e8507dd5b" providerId="ADAL" clId="{005BBAE4-CD32-6B41-AC60-BE549C3EA36B}" dt="2022-11-21T08:01:42.518" v="189" actId="2711"/>
          <ac:spMkLst>
            <pc:docMk/>
            <pc:sldMk cId="1780990122" sldId="257"/>
            <ac:spMk id="13" creationId="{60300207-6F3C-6B0E-09C6-11F572594290}"/>
          </ac:spMkLst>
        </pc:spChg>
        <pc:spChg chg="mod">
          <ac:chgData name="허진석" userId="05697b78-44d0-4c26-9fe9-432e8507dd5b" providerId="ADAL" clId="{005BBAE4-CD32-6B41-AC60-BE549C3EA36B}" dt="2022-11-21T08:03:10.815" v="401" actId="1076"/>
          <ac:spMkLst>
            <pc:docMk/>
            <pc:sldMk cId="1780990122" sldId="257"/>
            <ac:spMk id="14" creationId="{7A2F7192-CCD4-A30D-F12E-D88AB7B9CA71}"/>
          </ac:spMkLst>
        </pc:spChg>
        <pc:spChg chg="mod">
          <ac:chgData name="허진석" userId="05697b78-44d0-4c26-9fe9-432e8507dd5b" providerId="ADAL" clId="{005BBAE4-CD32-6B41-AC60-BE549C3EA36B}" dt="2022-11-21T08:01:42.518" v="189" actId="2711"/>
          <ac:spMkLst>
            <pc:docMk/>
            <pc:sldMk cId="1780990122" sldId="257"/>
            <ac:spMk id="15" creationId="{91BD7DB7-F516-0FA8-A33F-2171B37DB6EA}"/>
          </ac:spMkLst>
        </pc:spChg>
        <pc:spChg chg="mod">
          <ac:chgData name="허진석" userId="05697b78-44d0-4c26-9fe9-432e8507dd5b" providerId="ADAL" clId="{005BBAE4-CD32-6B41-AC60-BE549C3EA36B}" dt="2022-11-21T08:03:51.346" v="530" actId="1076"/>
          <ac:spMkLst>
            <pc:docMk/>
            <pc:sldMk cId="1780990122" sldId="257"/>
            <ac:spMk id="16" creationId="{2A3522A6-0B27-BE06-9CC9-1F20B9EEED51}"/>
          </ac:spMkLst>
        </pc:spChg>
        <pc:spChg chg="mod">
          <ac:chgData name="허진석" userId="05697b78-44d0-4c26-9fe9-432e8507dd5b" providerId="ADAL" clId="{005BBAE4-CD32-6B41-AC60-BE549C3EA36B}" dt="2022-11-21T08:04:17.062" v="564" actId="1076"/>
          <ac:spMkLst>
            <pc:docMk/>
            <pc:sldMk cId="1780990122" sldId="257"/>
            <ac:spMk id="18" creationId="{B2DE8EAE-F8AC-D239-F271-268382D1415F}"/>
          </ac:spMkLst>
        </pc:spChg>
        <pc:spChg chg="mod">
          <ac:chgData name="허진석" userId="05697b78-44d0-4c26-9fe9-432e8507dd5b" providerId="ADAL" clId="{005BBAE4-CD32-6B41-AC60-BE549C3EA36B}" dt="2022-11-21T08:01:42.518" v="189" actId="2711"/>
          <ac:spMkLst>
            <pc:docMk/>
            <pc:sldMk cId="1780990122" sldId="257"/>
            <ac:spMk id="19" creationId="{2B9AA600-6EEE-5321-D5E8-049BC69CFD4E}"/>
          </ac:spMkLst>
        </pc:spChg>
        <pc:spChg chg="del mod">
          <ac:chgData name="허진석" userId="05697b78-44d0-4c26-9fe9-432e8507dd5b" providerId="ADAL" clId="{005BBAE4-CD32-6B41-AC60-BE549C3EA36B}" dt="2022-11-21T08:03:54.442" v="532" actId="478"/>
          <ac:spMkLst>
            <pc:docMk/>
            <pc:sldMk cId="1780990122" sldId="257"/>
            <ac:spMk id="20" creationId="{3D1CADE0-D5AC-DD66-14A9-D24A16B6D4EF}"/>
          </ac:spMkLst>
        </pc:spChg>
        <pc:spChg chg="mod">
          <ac:chgData name="허진석" userId="05697b78-44d0-4c26-9fe9-432e8507dd5b" providerId="ADAL" clId="{005BBAE4-CD32-6B41-AC60-BE549C3EA36B}" dt="2022-11-21T08:04:12.170" v="563" actId="1076"/>
          <ac:spMkLst>
            <pc:docMk/>
            <pc:sldMk cId="1780990122" sldId="257"/>
            <ac:spMk id="25" creationId="{A0F8B68E-8BAB-825A-CF88-308C99397FEC}"/>
          </ac:spMkLst>
        </pc:spChg>
        <pc:spChg chg="mod">
          <ac:chgData name="허진석" userId="05697b78-44d0-4c26-9fe9-432e8507dd5b" providerId="ADAL" clId="{005BBAE4-CD32-6B41-AC60-BE549C3EA36B}" dt="2022-11-21T08:04:04.723" v="562" actId="2711"/>
          <ac:spMkLst>
            <pc:docMk/>
            <pc:sldMk cId="1780990122" sldId="257"/>
            <ac:spMk id="27" creationId="{D33CF057-7AEB-2907-92D7-8E921E9BA0CD}"/>
          </ac:spMkLst>
        </pc:spChg>
        <pc:graphicFrameChg chg="del">
          <ac:chgData name="허진석" userId="05697b78-44d0-4c26-9fe9-432e8507dd5b" providerId="ADAL" clId="{005BBAE4-CD32-6B41-AC60-BE549C3EA36B}" dt="2022-11-21T08:03:09.057" v="400" actId="478"/>
          <ac:graphicFrameMkLst>
            <pc:docMk/>
            <pc:sldMk cId="1780990122" sldId="257"/>
            <ac:graphicFrameMk id="26" creationId="{F0E0DB04-0490-6062-8D4B-0A1E8A85508E}"/>
          </ac:graphicFrameMkLst>
        </pc:graphicFrameChg>
        <pc:picChg chg="add del mod">
          <ac:chgData name="허진석" userId="05697b78-44d0-4c26-9fe9-432e8507dd5b" providerId="ADAL" clId="{005BBAE4-CD32-6B41-AC60-BE549C3EA36B}" dt="2022-11-22T04:45:50.856" v="5763" actId="21"/>
          <ac:picMkLst>
            <pc:docMk/>
            <pc:sldMk cId="1780990122" sldId="257"/>
            <ac:picMk id="3" creationId="{BC66DF94-6F66-2FE5-20F5-21134833092E}"/>
          </ac:picMkLst>
        </pc:picChg>
        <pc:picChg chg="mod">
          <ac:chgData name="허진석" userId="05697b78-44d0-4c26-9fe9-432e8507dd5b" providerId="ADAL" clId="{005BBAE4-CD32-6B41-AC60-BE549C3EA36B}" dt="2022-11-22T04:46:03.071" v="5764"/>
          <ac:picMkLst>
            <pc:docMk/>
            <pc:sldMk cId="1780990122" sldId="257"/>
            <ac:picMk id="22" creationId="{D577FE93-2859-375A-F826-FED0240837EE}"/>
          </ac:picMkLst>
        </pc:picChg>
        <pc:picChg chg="mod">
          <ac:chgData name="허진석" userId="05697b78-44d0-4c26-9fe9-432e8507dd5b" providerId="ADAL" clId="{005BBAE4-CD32-6B41-AC60-BE549C3EA36B}" dt="2022-11-22T04:46:54.235" v="5767" actId="1076"/>
          <ac:picMkLst>
            <pc:docMk/>
            <pc:sldMk cId="1780990122" sldId="257"/>
            <ac:picMk id="29" creationId="{80BB403A-63A5-838B-DA12-06DEA6610CB7}"/>
          </ac:picMkLst>
        </pc:picChg>
        <pc:picChg chg="mod">
          <ac:chgData name="허진석" userId="05697b78-44d0-4c26-9fe9-432e8507dd5b" providerId="ADAL" clId="{005BBAE4-CD32-6B41-AC60-BE549C3EA36B}" dt="2022-11-22T04:46:43.934" v="5766"/>
          <ac:picMkLst>
            <pc:docMk/>
            <pc:sldMk cId="1780990122" sldId="257"/>
            <ac:picMk id="31" creationId="{10C37634-07BD-259A-5D97-8D22140326B5}"/>
          </ac:picMkLst>
        </pc:picChg>
      </pc:sldChg>
      <pc:sldChg chg="del">
        <pc:chgData name="허진석" userId="05697b78-44d0-4c26-9fe9-432e8507dd5b" providerId="ADAL" clId="{005BBAE4-CD32-6B41-AC60-BE549C3EA36B}" dt="2022-11-21T07:48:08.787" v="16" actId="2696"/>
        <pc:sldMkLst>
          <pc:docMk/>
          <pc:sldMk cId="3868424425" sldId="258"/>
        </pc:sldMkLst>
      </pc:sldChg>
      <pc:sldChg chg="del">
        <pc:chgData name="허진석" userId="05697b78-44d0-4c26-9fe9-432e8507dd5b" providerId="ADAL" clId="{005BBAE4-CD32-6B41-AC60-BE549C3EA36B}" dt="2022-11-21T08:01:24.084" v="183" actId="2696"/>
        <pc:sldMkLst>
          <pc:docMk/>
          <pc:sldMk cId="1715190053" sldId="259"/>
        </pc:sldMkLst>
      </pc:sldChg>
      <pc:sldChg chg="modSp mod">
        <pc:chgData name="허진석" userId="05697b78-44d0-4c26-9fe9-432e8507dd5b" providerId="ADAL" clId="{005BBAE4-CD32-6B41-AC60-BE549C3EA36B}" dt="2022-11-22T04:34:48.506" v="5399" actId="20577"/>
        <pc:sldMkLst>
          <pc:docMk/>
          <pc:sldMk cId="2263717532" sldId="262"/>
        </pc:sldMkLst>
        <pc:spChg chg="mod">
          <ac:chgData name="허진석" userId="05697b78-44d0-4c26-9fe9-432e8507dd5b" providerId="ADAL" clId="{005BBAE4-CD32-6B41-AC60-BE549C3EA36B}" dt="2022-11-21T08:01:30.502" v="187" actId="2711"/>
          <ac:spMkLst>
            <pc:docMk/>
            <pc:sldMk cId="2263717532" sldId="262"/>
            <ac:spMk id="2" creationId="{4C527EDD-FB73-32E4-C0D6-BB9D31BF4DF6}"/>
          </ac:spMkLst>
        </pc:spChg>
        <pc:spChg chg="mod">
          <ac:chgData name="허진석" userId="05697b78-44d0-4c26-9fe9-432e8507dd5b" providerId="ADAL" clId="{005BBAE4-CD32-6B41-AC60-BE549C3EA36B}" dt="2022-11-21T08:01:30.502" v="187" actId="2711"/>
          <ac:spMkLst>
            <pc:docMk/>
            <pc:sldMk cId="2263717532" sldId="262"/>
            <ac:spMk id="3" creationId="{9C30EA24-579A-3F0B-D8B0-11B27A835B11}"/>
          </ac:spMkLst>
        </pc:spChg>
        <pc:spChg chg="mod">
          <ac:chgData name="허진석" userId="05697b78-44d0-4c26-9fe9-432e8507dd5b" providerId="ADAL" clId="{005BBAE4-CD32-6B41-AC60-BE549C3EA36B}" dt="2022-11-21T08:01:30.502" v="187" actId="2711"/>
          <ac:spMkLst>
            <pc:docMk/>
            <pc:sldMk cId="2263717532" sldId="262"/>
            <ac:spMk id="8" creationId="{4EBDC1FB-96FB-CCEC-C3B1-DE82B7528386}"/>
          </ac:spMkLst>
        </pc:spChg>
        <pc:spChg chg="mod">
          <ac:chgData name="허진석" userId="05697b78-44d0-4c26-9fe9-432e8507dd5b" providerId="ADAL" clId="{005BBAE4-CD32-6B41-AC60-BE549C3EA36B}" dt="2022-11-21T08:01:30.502" v="187" actId="2711"/>
          <ac:spMkLst>
            <pc:docMk/>
            <pc:sldMk cId="2263717532" sldId="262"/>
            <ac:spMk id="11" creationId="{92C10D8C-8786-A018-C5E6-EEF65AA12F7A}"/>
          </ac:spMkLst>
        </pc:spChg>
        <pc:spChg chg="mod">
          <ac:chgData name="허진석" userId="05697b78-44d0-4c26-9fe9-432e8507dd5b" providerId="ADAL" clId="{005BBAE4-CD32-6B41-AC60-BE549C3EA36B}" dt="2022-11-22T04:34:48.506" v="5399" actId="20577"/>
          <ac:spMkLst>
            <pc:docMk/>
            <pc:sldMk cId="2263717532" sldId="262"/>
            <ac:spMk id="14" creationId="{420AB1BD-A2B3-5F35-ECCD-6C5E1710EBAF}"/>
          </ac:spMkLst>
        </pc:spChg>
        <pc:spChg chg="mod">
          <ac:chgData name="허진석" userId="05697b78-44d0-4c26-9fe9-432e8507dd5b" providerId="ADAL" clId="{005BBAE4-CD32-6B41-AC60-BE549C3EA36B}" dt="2022-11-21T08:01:30.502" v="187" actId="2711"/>
          <ac:spMkLst>
            <pc:docMk/>
            <pc:sldMk cId="2263717532" sldId="262"/>
            <ac:spMk id="15" creationId="{9FA6F42A-B866-8AD4-C8DA-9DE561AE5645}"/>
          </ac:spMkLst>
        </pc:spChg>
      </pc:sldChg>
      <pc:sldChg chg="del">
        <pc:chgData name="허진석" userId="05697b78-44d0-4c26-9fe9-432e8507dd5b" providerId="ADAL" clId="{005BBAE4-CD32-6B41-AC60-BE549C3EA36B}" dt="2022-11-21T08:01:43.663" v="190" actId="2696"/>
        <pc:sldMkLst>
          <pc:docMk/>
          <pc:sldMk cId="4041108503" sldId="263"/>
        </pc:sldMkLst>
      </pc:sldChg>
      <pc:sldChg chg="del">
        <pc:chgData name="허진석" userId="05697b78-44d0-4c26-9fe9-432e8507dd5b" providerId="ADAL" clId="{005BBAE4-CD32-6B41-AC60-BE549C3EA36B}" dt="2022-11-21T08:01:44.330" v="191" actId="2696"/>
        <pc:sldMkLst>
          <pc:docMk/>
          <pc:sldMk cId="1000161880" sldId="268"/>
        </pc:sldMkLst>
      </pc:sldChg>
      <pc:sldChg chg="del">
        <pc:chgData name="허진석" userId="05697b78-44d0-4c26-9fe9-432e8507dd5b" providerId="ADAL" clId="{005BBAE4-CD32-6B41-AC60-BE549C3EA36B}" dt="2022-11-21T07:48:06.063" v="15" actId="2696"/>
        <pc:sldMkLst>
          <pc:docMk/>
          <pc:sldMk cId="3360960193" sldId="270"/>
        </pc:sldMkLst>
      </pc:sldChg>
      <pc:sldChg chg="del">
        <pc:chgData name="허진석" userId="05697b78-44d0-4c26-9fe9-432e8507dd5b" providerId="ADAL" clId="{005BBAE4-CD32-6B41-AC60-BE549C3EA36B}" dt="2022-11-21T07:48:06.062" v="14" actId="2696"/>
        <pc:sldMkLst>
          <pc:docMk/>
          <pc:sldMk cId="487460150" sldId="272"/>
        </pc:sldMkLst>
      </pc:sldChg>
      <pc:sldChg chg="del">
        <pc:chgData name="허진석" userId="05697b78-44d0-4c26-9fe9-432e8507dd5b" providerId="ADAL" clId="{005BBAE4-CD32-6B41-AC60-BE549C3EA36B}" dt="2022-11-21T07:48:06.061" v="13" actId="2696"/>
        <pc:sldMkLst>
          <pc:docMk/>
          <pc:sldMk cId="4135967076" sldId="273"/>
        </pc:sldMkLst>
      </pc:sldChg>
      <pc:sldChg chg="del">
        <pc:chgData name="허진석" userId="05697b78-44d0-4c26-9fe9-432e8507dd5b" providerId="ADAL" clId="{005BBAE4-CD32-6B41-AC60-BE549C3EA36B}" dt="2022-11-21T07:48:06.060" v="12" actId="2696"/>
        <pc:sldMkLst>
          <pc:docMk/>
          <pc:sldMk cId="2089840688" sldId="274"/>
        </pc:sldMkLst>
      </pc:sldChg>
      <pc:sldChg chg="del">
        <pc:chgData name="허진석" userId="05697b78-44d0-4c26-9fe9-432e8507dd5b" providerId="ADAL" clId="{005BBAE4-CD32-6B41-AC60-BE549C3EA36B}" dt="2022-11-21T07:48:06.059" v="11" actId="2696"/>
        <pc:sldMkLst>
          <pc:docMk/>
          <pc:sldMk cId="1807063495" sldId="275"/>
        </pc:sldMkLst>
      </pc:sldChg>
      <pc:sldChg chg="del">
        <pc:chgData name="허진석" userId="05697b78-44d0-4c26-9fe9-432e8507dd5b" providerId="ADAL" clId="{005BBAE4-CD32-6B41-AC60-BE549C3EA36B}" dt="2022-11-21T07:48:06.057" v="10" actId="2696"/>
        <pc:sldMkLst>
          <pc:docMk/>
          <pc:sldMk cId="916814236" sldId="276"/>
        </pc:sldMkLst>
      </pc:sldChg>
      <pc:sldChg chg="del">
        <pc:chgData name="허진석" userId="05697b78-44d0-4c26-9fe9-432e8507dd5b" providerId="ADAL" clId="{005BBAE4-CD32-6B41-AC60-BE549C3EA36B}" dt="2022-11-21T08:01:23.895" v="182" actId="2696"/>
        <pc:sldMkLst>
          <pc:docMk/>
          <pc:sldMk cId="2463922454" sldId="277"/>
        </pc:sldMkLst>
      </pc:sldChg>
      <pc:sldChg chg="del">
        <pc:chgData name="허진석" userId="05697b78-44d0-4c26-9fe9-432e8507dd5b" providerId="ADAL" clId="{005BBAE4-CD32-6B41-AC60-BE549C3EA36B}" dt="2022-11-21T07:48:03.625" v="9" actId="2696"/>
        <pc:sldMkLst>
          <pc:docMk/>
          <pc:sldMk cId="2047266202" sldId="279"/>
        </pc:sldMkLst>
      </pc:sldChg>
      <pc:sldChg chg="del">
        <pc:chgData name="허진석" userId="05697b78-44d0-4c26-9fe9-432e8507dd5b" providerId="ADAL" clId="{005BBAE4-CD32-6B41-AC60-BE549C3EA36B}" dt="2022-11-21T07:47:55.082" v="3" actId="2696"/>
        <pc:sldMkLst>
          <pc:docMk/>
          <pc:sldMk cId="2982589595" sldId="280"/>
        </pc:sldMkLst>
      </pc:sldChg>
      <pc:sldChg chg="del">
        <pc:chgData name="허진석" userId="05697b78-44d0-4c26-9fe9-432e8507dd5b" providerId="ADAL" clId="{005BBAE4-CD32-6B41-AC60-BE549C3EA36B}" dt="2022-11-21T07:47:55.079" v="2" actId="2696"/>
        <pc:sldMkLst>
          <pc:docMk/>
          <pc:sldMk cId="2035000714" sldId="281"/>
        </pc:sldMkLst>
      </pc:sldChg>
      <pc:sldChg chg="del">
        <pc:chgData name="허진석" userId="05697b78-44d0-4c26-9fe9-432e8507dd5b" providerId="ADAL" clId="{005BBAE4-CD32-6B41-AC60-BE549C3EA36B}" dt="2022-11-21T07:47:55.085" v="5" actId="2696"/>
        <pc:sldMkLst>
          <pc:docMk/>
          <pc:sldMk cId="16348861" sldId="282"/>
        </pc:sldMkLst>
      </pc:sldChg>
      <pc:sldChg chg="del">
        <pc:chgData name="허진석" userId="05697b78-44d0-4c26-9fe9-432e8507dd5b" providerId="ADAL" clId="{005BBAE4-CD32-6B41-AC60-BE549C3EA36B}" dt="2022-11-21T07:47:55.087" v="6" actId="2696"/>
        <pc:sldMkLst>
          <pc:docMk/>
          <pc:sldMk cId="3042041054" sldId="283"/>
        </pc:sldMkLst>
      </pc:sldChg>
      <pc:sldChg chg="del">
        <pc:chgData name="허진석" userId="05697b78-44d0-4c26-9fe9-432e8507dd5b" providerId="ADAL" clId="{005BBAE4-CD32-6B41-AC60-BE549C3EA36B}" dt="2022-11-21T07:47:55.084" v="4" actId="2696"/>
        <pc:sldMkLst>
          <pc:docMk/>
          <pc:sldMk cId="2299948249" sldId="284"/>
        </pc:sldMkLst>
      </pc:sldChg>
      <pc:sldChg chg="del">
        <pc:chgData name="허진석" userId="05697b78-44d0-4c26-9fe9-432e8507dd5b" providerId="ADAL" clId="{005BBAE4-CD32-6B41-AC60-BE549C3EA36B}" dt="2022-11-21T07:47:55.078" v="1" actId="2696"/>
        <pc:sldMkLst>
          <pc:docMk/>
          <pc:sldMk cId="1467511408" sldId="285"/>
        </pc:sldMkLst>
      </pc:sldChg>
      <pc:sldChg chg="del">
        <pc:chgData name="허진석" userId="05697b78-44d0-4c26-9fe9-432e8507dd5b" providerId="ADAL" clId="{005BBAE4-CD32-6B41-AC60-BE549C3EA36B}" dt="2022-11-21T07:47:55.076" v="0" actId="2696"/>
        <pc:sldMkLst>
          <pc:docMk/>
          <pc:sldMk cId="2035724343" sldId="286"/>
        </pc:sldMkLst>
      </pc:sldChg>
      <pc:sldChg chg="del">
        <pc:chgData name="허진석" userId="05697b78-44d0-4c26-9fe9-432e8507dd5b" providerId="ADAL" clId="{005BBAE4-CD32-6B41-AC60-BE549C3EA36B}" dt="2022-11-21T08:01:24.593" v="184" actId="2696"/>
        <pc:sldMkLst>
          <pc:docMk/>
          <pc:sldMk cId="2689369502" sldId="287"/>
        </pc:sldMkLst>
      </pc:sldChg>
      <pc:sldChg chg="del">
        <pc:chgData name="허진석" userId="05697b78-44d0-4c26-9fe9-432e8507dd5b" providerId="ADAL" clId="{005BBAE4-CD32-6B41-AC60-BE549C3EA36B}" dt="2022-11-21T08:01:24.961" v="185" actId="2696"/>
        <pc:sldMkLst>
          <pc:docMk/>
          <pc:sldMk cId="3351979246" sldId="289"/>
        </pc:sldMkLst>
      </pc:sldChg>
      <pc:sldChg chg="modSp del mod">
        <pc:chgData name="허진석" userId="05697b78-44d0-4c26-9fe9-432e8507dd5b" providerId="ADAL" clId="{005BBAE4-CD32-6B41-AC60-BE549C3EA36B}" dt="2022-11-21T08:01:50.759" v="193" actId="2696"/>
        <pc:sldMkLst>
          <pc:docMk/>
          <pc:sldMk cId="1478666177" sldId="290"/>
        </pc:sldMkLst>
        <pc:spChg chg="mod">
          <ac:chgData name="허진석" userId="05697b78-44d0-4c26-9fe9-432e8507dd5b" providerId="ADAL" clId="{005BBAE4-CD32-6B41-AC60-BE549C3EA36B}" dt="2022-11-21T08:01:49.292" v="192" actId="2711"/>
          <ac:spMkLst>
            <pc:docMk/>
            <pc:sldMk cId="1478666177" sldId="290"/>
            <ac:spMk id="2" creationId="{4C527EDD-FB73-32E4-C0D6-BB9D31BF4DF6}"/>
          </ac:spMkLst>
        </pc:spChg>
        <pc:spChg chg="mod">
          <ac:chgData name="허진석" userId="05697b78-44d0-4c26-9fe9-432e8507dd5b" providerId="ADAL" clId="{005BBAE4-CD32-6B41-AC60-BE549C3EA36B}" dt="2022-11-21T08:01:49.292" v="192" actId="2711"/>
          <ac:spMkLst>
            <pc:docMk/>
            <pc:sldMk cId="1478666177" sldId="290"/>
            <ac:spMk id="3" creationId="{9C30EA24-579A-3F0B-D8B0-11B27A835B11}"/>
          </ac:spMkLst>
        </pc:spChg>
        <pc:spChg chg="mod">
          <ac:chgData name="허진석" userId="05697b78-44d0-4c26-9fe9-432e8507dd5b" providerId="ADAL" clId="{005BBAE4-CD32-6B41-AC60-BE549C3EA36B}" dt="2022-11-21T08:01:49.292" v="192" actId="2711"/>
          <ac:spMkLst>
            <pc:docMk/>
            <pc:sldMk cId="1478666177" sldId="290"/>
            <ac:spMk id="4" creationId="{91C282A3-B596-7858-555A-39D8A730225E}"/>
          </ac:spMkLst>
        </pc:spChg>
        <pc:spChg chg="mod">
          <ac:chgData name="허진석" userId="05697b78-44d0-4c26-9fe9-432e8507dd5b" providerId="ADAL" clId="{005BBAE4-CD32-6B41-AC60-BE549C3EA36B}" dt="2022-11-21T08:01:49.292" v="192" actId="2711"/>
          <ac:spMkLst>
            <pc:docMk/>
            <pc:sldMk cId="1478666177" sldId="290"/>
            <ac:spMk id="8" creationId="{4EBDC1FB-96FB-CCEC-C3B1-DE82B7528386}"/>
          </ac:spMkLst>
        </pc:spChg>
        <pc:spChg chg="mod">
          <ac:chgData name="허진석" userId="05697b78-44d0-4c26-9fe9-432e8507dd5b" providerId="ADAL" clId="{005BBAE4-CD32-6B41-AC60-BE549C3EA36B}" dt="2022-11-21T08:01:49.292" v="192" actId="2711"/>
          <ac:spMkLst>
            <pc:docMk/>
            <pc:sldMk cId="1478666177" sldId="290"/>
            <ac:spMk id="11" creationId="{92C10D8C-8786-A018-C5E6-EEF65AA12F7A}"/>
          </ac:spMkLst>
        </pc:spChg>
        <pc:spChg chg="mod">
          <ac:chgData name="허진석" userId="05697b78-44d0-4c26-9fe9-432e8507dd5b" providerId="ADAL" clId="{005BBAE4-CD32-6B41-AC60-BE549C3EA36B}" dt="2022-11-21T08:01:49.292" v="192" actId="2711"/>
          <ac:spMkLst>
            <pc:docMk/>
            <pc:sldMk cId="1478666177" sldId="290"/>
            <ac:spMk id="14" creationId="{420AB1BD-A2B3-5F35-ECCD-6C5E1710EBAF}"/>
          </ac:spMkLst>
        </pc:spChg>
      </pc:sldChg>
      <pc:sldChg chg="del">
        <pc:chgData name="허진석" userId="05697b78-44d0-4c26-9fe9-432e8507dd5b" providerId="ADAL" clId="{005BBAE4-CD32-6B41-AC60-BE549C3EA36B}" dt="2022-11-21T07:47:59.488" v="7" actId="2696"/>
        <pc:sldMkLst>
          <pc:docMk/>
          <pc:sldMk cId="3910635282" sldId="291"/>
        </pc:sldMkLst>
      </pc:sldChg>
      <pc:sldChg chg="del">
        <pc:chgData name="허진석" userId="05697b78-44d0-4c26-9fe9-432e8507dd5b" providerId="ADAL" clId="{005BBAE4-CD32-6B41-AC60-BE549C3EA36B}" dt="2022-11-21T07:47:59.516" v="8" actId="2696"/>
        <pc:sldMkLst>
          <pc:docMk/>
          <pc:sldMk cId="640759828" sldId="292"/>
        </pc:sldMkLst>
      </pc:sldChg>
      <pc:sldChg chg="del">
        <pc:chgData name="허진석" userId="05697b78-44d0-4c26-9fe9-432e8507dd5b" providerId="ADAL" clId="{005BBAE4-CD32-6B41-AC60-BE549C3EA36B}" dt="2022-11-21T08:01:25.647" v="186" actId="2696"/>
        <pc:sldMkLst>
          <pc:docMk/>
          <pc:sldMk cId="4216879159" sldId="293"/>
        </pc:sldMkLst>
      </pc:sldChg>
      <pc:sldChg chg="modSp add del mod modShow modNotesTx">
        <pc:chgData name="허진석" userId="05697b78-44d0-4c26-9fe9-432e8507dd5b" providerId="ADAL" clId="{005BBAE4-CD32-6B41-AC60-BE549C3EA36B}" dt="2022-11-22T01:08:16.224" v="2826" actId="2696"/>
        <pc:sldMkLst>
          <pc:docMk/>
          <pc:sldMk cId="3478438205" sldId="294"/>
        </pc:sldMkLst>
        <pc:spChg chg="mod">
          <ac:chgData name="허진석" userId="05697b78-44d0-4c26-9fe9-432e8507dd5b" providerId="ADAL" clId="{005BBAE4-CD32-6B41-AC60-BE549C3EA36B}" dt="2022-11-21T08:00:58.195" v="175" actId="2711"/>
          <ac:spMkLst>
            <pc:docMk/>
            <pc:sldMk cId="3478438205" sldId="294"/>
            <ac:spMk id="5" creationId="{90704FDD-894B-8314-E41E-F3591A3B7BDB}"/>
          </ac:spMkLst>
        </pc:spChg>
        <pc:spChg chg="mod">
          <ac:chgData name="허진석" userId="05697b78-44d0-4c26-9fe9-432e8507dd5b" providerId="ADAL" clId="{005BBAE4-CD32-6B41-AC60-BE549C3EA36B}" dt="2022-11-21T08:00:58.195" v="175" actId="2711"/>
          <ac:spMkLst>
            <pc:docMk/>
            <pc:sldMk cId="3478438205" sldId="294"/>
            <ac:spMk id="6" creationId="{6BE8B5B6-5810-910B-F02F-776E8B7A2CA6}"/>
          </ac:spMkLst>
        </pc:spChg>
        <pc:spChg chg="mod">
          <ac:chgData name="허진석" userId="05697b78-44d0-4c26-9fe9-432e8507dd5b" providerId="ADAL" clId="{005BBAE4-CD32-6B41-AC60-BE549C3EA36B}" dt="2022-11-21T08:00:58.195" v="175" actId="2711"/>
          <ac:spMkLst>
            <pc:docMk/>
            <pc:sldMk cId="3478438205" sldId="294"/>
            <ac:spMk id="8" creationId="{1D1F58BF-19FD-4F27-88F2-11FF47DF9EB8}"/>
          </ac:spMkLst>
        </pc:spChg>
        <pc:spChg chg="mod">
          <ac:chgData name="허진석" userId="05697b78-44d0-4c26-9fe9-432e8507dd5b" providerId="ADAL" clId="{005BBAE4-CD32-6B41-AC60-BE549C3EA36B}" dt="2022-11-21T08:00:58.195" v="175" actId="2711"/>
          <ac:spMkLst>
            <pc:docMk/>
            <pc:sldMk cId="3478438205" sldId="294"/>
            <ac:spMk id="13" creationId="{60300207-6F3C-6B0E-09C6-11F572594290}"/>
          </ac:spMkLst>
        </pc:spChg>
        <pc:spChg chg="mod">
          <ac:chgData name="허진석" userId="05697b78-44d0-4c26-9fe9-432e8507dd5b" providerId="ADAL" clId="{005BBAE4-CD32-6B41-AC60-BE549C3EA36B}" dt="2022-11-21T08:00:58.195" v="175" actId="2711"/>
          <ac:spMkLst>
            <pc:docMk/>
            <pc:sldMk cId="3478438205" sldId="294"/>
            <ac:spMk id="14" creationId="{7A2F7192-CCD4-A30D-F12E-D88AB7B9CA71}"/>
          </ac:spMkLst>
        </pc:spChg>
        <pc:spChg chg="mod">
          <ac:chgData name="허진석" userId="05697b78-44d0-4c26-9fe9-432e8507dd5b" providerId="ADAL" clId="{005BBAE4-CD32-6B41-AC60-BE549C3EA36B}" dt="2022-11-21T08:00:58.195" v="175" actId="2711"/>
          <ac:spMkLst>
            <pc:docMk/>
            <pc:sldMk cId="3478438205" sldId="294"/>
            <ac:spMk id="15" creationId="{91BD7DB7-F516-0FA8-A33F-2171B37DB6EA}"/>
          </ac:spMkLst>
        </pc:spChg>
        <pc:spChg chg="mod">
          <ac:chgData name="허진석" userId="05697b78-44d0-4c26-9fe9-432e8507dd5b" providerId="ADAL" clId="{005BBAE4-CD32-6B41-AC60-BE549C3EA36B}" dt="2022-11-21T08:00:58.195" v="175" actId="2711"/>
          <ac:spMkLst>
            <pc:docMk/>
            <pc:sldMk cId="3478438205" sldId="294"/>
            <ac:spMk id="16" creationId="{2A3522A6-0B27-BE06-9CC9-1F20B9EEED51}"/>
          </ac:spMkLst>
        </pc:spChg>
        <pc:spChg chg="mod">
          <ac:chgData name="허진석" userId="05697b78-44d0-4c26-9fe9-432e8507dd5b" providerId="ADAL" clId="{005BBAE4-CD32-6B41-AC60-BE549C3EA36B}" dt="2022-11-21T08:00:58.195" v="175" actId="2711"/>
          <ac:spMkLst>
            <pc:docMk/>
            <pc:sldMk cId="3478438205" sldId="294"/>
            <ac:spMk id="18" creationId="{B2DE8EAE-F8AC-D239-F271-268382D1415F}"/>
          </ac:spMkLst>
        </pc:spChg>
        <pc:spChg chg="mod">
          <ac:chgData name="허진석" userId="05697b78-44d0-4c26-9fe9-432e8507dd5b" providerId="ADAL" clId="{005BBAE4-CD32-6B41-AC60-BE549C3EA36B}" dt="2022-11-21T08:00:58.195" v="175" actId="2711"/>
          <ac:spMkLst>
            <pc:docMk/>
            <pc:sldMk cId="3478438205" sldId="294"/>
            <ac:spMk id="19" creationId="{2B9AA600-6EEE-5321-D5E8-049BC69CFD4E}"/>
          </ac:spMkLst>
        </pc:spChg>
        <pc:spChg chg="mod">
          <ac:chgData name="허진석" userId="05697b78-44d0-4c26-9fe9-432e8507dd5b" providerId="ADAL" clId="{005BBAE4-CD32-6B41-AC60-BE549C3EA36B}" dt="2022-11-21T08:00:58.195" v="175" actId="2711"/>
          <ac:spMkLst>
            <pc:docMk/>
            <pc:sldMk cId="3478438205" sldId="294"/>
            <ac:spMk id="20" creationId="{3D1CADE0-D5AC-DD66-14A9-D24A16B6D4EF}"/>
          </ac:spMkLst>
        </pc:spChg>
        <pc:spChg chg="mod">
          <ac:chgData name="허진석" userId="05697b78-44d0-4c26-9fe9-432e8507dd5b" providerId="ADAL" clId="{005BBAE4-CD32-6B41-AC60-BE549C3EA36B}" dt="2022-11-21T08:00:58.195" v="175" actId="2711"/>
          <ac:spMkLst>
            <pc:docMk/>
            <pc:sldMk cId="3478438205" sldId="294"/>
            <ac:spMk id="25" creationId="{A0F8B68E-8BAB-825A-CF88-308C99397FEC}"/>
          </ac:spMkLst>
        </pc:spChg>
        <pc:spChg chg="mod">
          <ac:chgData name="허진석" userId="05697b78-44d0-4c26-9fe9-432e8507dd5b" providerId="ADAL" clId="{005BBAE4-CD32-6B41-AC60-BE549C3EA36B}" dt="2022-11-21T08:00:58.195" v="175" actId="2711"/>
          <ac:spMkLst>
            <pc:docMk/>
            <pc:sldMk cId="3478438205" sldId="294"/>
            <ac:spMk id="27" creationId="{D33CF057-7AEB-2907-92D7-8E921E9BA0CD}"/>
          </ac:spMkLst>
        </pc:spChg>
      </pc:sldChg>
      <pc:sldChg chg="modSp add mod modShow modNotesTx">
        <pc:chgData name="허진석" userId="05697b78-44d0-4c26-9fe9-432e8507dd5b" providerId="ADAL" clId="{005BBAE4-CD32-6B41-AC60-BE549C3EA36B}" dt="2022-11-21T08:02:23.126" v="215" actId="20577"/>
        <pc:sldMkLst>
          <pc:docMk/>
          <pc:sldMk cId="3633465119" sldId="295"/>
        </pc:sldMkLst>
        <pc:spChg chg="mod">
          <ac:chgData name="허진석" userId="05697b78-44d0-4c26-9fe9-432e8507dd5b" providerId="ADAL" clId="{005BBAE4-CD32-6B41-AC60-BE549C3EA36B}" dt="2022-11-21T08:01:01.310" v="176" actId="2711"/>
          <ac:spMkLst>
            <pc:docMk/>
            <pc:sldMk cId="3633465119" sldId="295"/>
            <ac:spMk id="5" creationId="{3962F235-CD0E-665D-E359-20B959BD3B20}"/>
          </ac:spMkLst>
        </pc:spChg>
        <pc:spChg chg="mod">
          <ac:chgData name="허진석" userId="05697b78-44d0-4c26-9fe9-432e8507dd5b" providerId="ADAL" clId="{005BBAE4-CD32-6B41-AC60-BE549C3EA36B}" dt="2022-11-21T08:01:01.310" v="176" actId="2711"/>
          <ac:spMkLst>
            <pc:docMk/>
            <pc:sldMk cId="3633465119" sldId="295"/>
            <ac:spMk id="6" creationId="{6BE8B5B6-5810-910B-F02F-776E8B7A2CA6}"/>
          </ac:spMkLst>
        </pc:spChg>
        <pc:spChg chg="mod">
          <ac:chgData name="허진석" userId="05697b78-44d0-4c26-9fe9-432e8507dd5b" providerId="ADAL" clId="{005BBAE4-CD32-6B41-AC60-BE549C3EA36B}" dt="2022-11-21T08:01:01.310" v="176" actId="2711"/>
          <ac:spMkLst>
            <pc:docMk/>
            <pc:sldMk cId="3633465119" sldId="295"/>
            <ac:spMk id="7" creationId="{9A05C5A1-158C-C899-0B3A-B3681AAD6764}"/>
          </ac:spMkLst>
        </pc:spChg>
        <pc:spChg chg="mod">
          <ac:chgData name="허진석" userId="05697b78-44d0-4c26-9fe9-432e8507dd5b" providerId="ADAL" clId="{005BBAE4-CD32-6B41-AC60-BE549C3EA36B}" dt="2022-11-21T08:01:01.310" v="176" actId="2711"/>
          <ac:spMkLst>
            <pc:docMk/>
            <pc:sldMk cId="3633465119" sldId="295"/>
            <ac:spMk id="8" creationId="{1D1F58BF-19FD-4F27-88F2-11FF47DF9EB8}"/>
          </ac:spMkLst>
        </pc:spChg>
        <pc:spChg chg="mod">
          <ac:chgData name="허진석" userId="05697b78-44d0-4c26-9fe9-432e8507dd5b" providerId="ADAL" clId="{005BBAE4-CD32-6B41-AC60-BE549C3EA36B}" dt="2022-11-21T08:01:01.310" v="176" actId="2711"/>
          <ac:spMkLst>
            <pc:docMk/>
            <pc:sldMk cId="3633465119" sldId="295"/>
            <ac:spMk id="9" creationId="{745F951B-622A-2B19-EC27-70B7ABDD3D4B}"/>
          </ac:spMkLst>
        </pc:spChg>
        <pc:spChg chg="mod">
          <ac:chgData name="허진석" userId="05697b78-44d0-4c26-9fe9-432e8507dd5b" providerId="ADAL" clId="{005BBAE4-CD32-6B41-AC60-BE549C3EA36B}" dt="2022-11-21T08:01:01.310" v="176" actId="2711"/>
          <ac:spMkLst>
            <pc:docMk/>
            <pc:sldMk cId="3633465119" sldId="295"/>
            <ac:spMk id="11" creationId="{CA3A2EFC-5D74-D246-C25F-0B7B4589AC4A}"/>
          </ac:spMkLst>
        </pc:spChg>
        <pc:spChg chg="mod">
          <ac:chgData name="허진석" userId="05697b78-44d0-4c26-9fe9-432e8507dd5b" providerId="ADAL" clId="{005BBAE4-CD32-6B41-AC60-BE549C3EA36B}" dt="2022-11-21T08:01:01.310" v="176" actId="2711"/>
          <ac:spMkLst>
            <pc:docMk/>
            <pc:sldMk cId="3633465119" sldId="295"/>
            <ac:spMk id="14" creationId="{7A2F7192-CCD4-A30D-F12E-D88AB7B9CA71}"/>
          </ac:spMkLst>
        </pc:spChg>
      </pc:sldChg>
      <pc:sldChg chg="addSp delSp modSp add mod ord modShow">
        <pc:chgData name="허진석" userId="05697b78-44d0-4c26-9fe9-432e8507dd5b" providerId="ADAL" clId="{005BBAE4-CD32-6B41-AC60-BE549C3EA36B}" dt="2022-11-21T08:13:38.073" v="1017" actId="478"/>
        <pc:sldMkLst>
          <pc:docMk/>
          <pc:sldMk cId="4002901408" sldId="296"/>
        </pc:sldMkLst>
        <pc:spChg chg="mod">
          <ac:chgData name="허진석" userId="05697b78-44d0-4c26-9fe9-432e8507dd5b" providerId="ADAL" clId="{005BBAE4-CD32-6B41-AC60-BE549C3EA36B}" dt="2022-11-21T08:01:04.298" v="177" actId="2711"/>
          <ac:spMkLst>
            <pc:docMk/>
            <pc:sldMk cId="4002901408" sldId="296"/>
            <ac:spMk id="2" creationId="{1D1D4DEA-59F5-24A9-4303-5FA8ACC733AD}"/>
          </ac:spMkLst>
        </pc:spChg>
        <pc:spChg chg="mod">
          <ac:chgData name="허진석" userId="05697b78-44d0-4c26-9fe9-432e8507dd5b" providerId="ADAL" clId="{005BBAE4-CD32-6B41-AC60-BE549C3EA36B}" dt="2022-11-21T08:09:25.539" v="753" actId="1076"/>
          <ac:spMkLst>
            <pc:docMk/>
            <pc:sldMk cId="4002901408" sldId="296"/>
            <ac:spMk id="3" creationId="{D0192548-C326-225E-09FB-636EB69C6D82}"/>
          </ac:spMkLst>
        </pc:spChg>
        <pc:spChg chg="mod">
          <ac:chgData name="허진석" userId="05697b78-44d0-4c26-9fe9-432e8507dd5b" providerId="ADAL" clId="{005BBAE4-CD32-6B41-AC60-BE549C3EA36B}" dt="2022-11-21T08:01:04.298" v="177" actId="2711"/>
          <ac:spMkLst>
            <pc:docMk/>
            <pc:sldMk cId="4002901408" sldId="296"/>
            <ac:spMk id="4" creationId="{86F1AB5F-7F29-9CA0-6647-FDD556D13F6D}"/>
          </ac:spMkLst>
        </pc:spChg>
        <pc:spChg chg="mod">
          <ac:chgData name="허진석" userId="05697b78-44d0-4c26-9fe9-432e8507dd5b" providerId="ADAL" clId="{005BBAE4-CD32-6B41-AC60-BE549C3EA36B}" dt="2022-11-21T08:12:49.215" v="1000" actId="1076"/>
          <ac:spMkLst>
            <pc:docMk/>
            <pc:sldMk cId="4002901408" sldId="296"/>
            <ac:spMk id="5" creationId="{B6637442-FA8A-3140-12DD-E77C7F3A5A59}"/>
          </ac:spMkLst>
        </pc:spChg>
        <pc:spChg chg="del mod">
          <ac:chgData name="허진석" userId="05697b78-44d0-4c26-9fe9-432e8507dd5b" providerId="ADAL" clId="{005BBAE4-CD32-6B41-AC60-BE549C3EA36B}" dt="2022-11-21T08:05:57.819" v="652" actId="478"/>
          <ac:spMkLst>
            <pc:docMk/>
            <pc:sldMk cId="4002901408" sldId="296"/>
            <ac:spMk id="6" creationId="{BFDA0570-E86E-F1E5-2612-DC590909963E}"/>
          </ac:spMkLst>
        </pc:spChg>
        <pc:spChg chg="del mod">
          <ac:chgData name="허진석" userId="05697b78-44d0-4c26-9fe9-432e8507dd5b" providerId="ADAL" clId="{005BBAE4-CD32-6B41-AC60-BE549C3EA36B}" dt="2022-11-21T08:05:57.819" v="652" actId="478"/>
          <ac:spMkLst>
            <pc:docMk/>
            <pc:sldMk cId="4002901408" sldId="296"/>
            <ac:spMk id="7" creationId="{9BF26793-00F7-A90E-2BFB-D38D4C67C82E}"/>
          </ac:spMkLst>
        </pc:spChg>
        <pc:spChg chg="del mod">
          <ac:chgData name="허진석" userId="05697b78-44d0-4c26-9fe9-432e8507dd5b" providerId="ADAL" clId="{005BBAE4-CD32-6B41-AC60-BE549C3EA36B}" dt="2022-11-21T08:05:57.819" v="652" actId="478"/>
          <ac:spMkLst>
            <pc:docMk/>
            <pc:sldMk cId="4002901408" sldId="296"/>
            <ac:spMk id="8" creationId="{BD1F46E4-1D6A-4CCE-1728-5C755FDC9043}"/>
          </ac:spMkLst>
        </pc:spChg>
        <pc:spChg chg="add del mod">
          <ac:chgData name="허진석" userId="05697b78-44d0-4c26-9fe9-432e8507dd5b" providerId="ADAL" clId="{005BBAE4-CD32-6B41-AC60-BE549C3EA36B}" dt="2022-11-21T08:13:03.776" v="1004" actId="478"/>
          <ac:spMkLst>
            <pc:docMk/>
            <pc:sldMk cId="4002901408" sldId="296"/>
            <ac:spMk id="10" creationId="{53BADA36-99F9-7A4E-D4AE-2B8FE4945E36}"/>
          </ac:spMkLst>
        </pc:spChg>
        <pc:spChg chg="add mod">
          <ac:chgData name="허진석" userId="05697b78-44d0-4c26-9fe9-432e8507dd5b" providerId="ADAL" clId="{005BBAE4-CD32-6B41-AC60-BE549C3EA36B}" dt="2022-11-21T08:13:23.362" v="1013" actId="1076"/>
          <ac:spMkLst>
            <pc:docMk/>
            <pc:sldMk cId="4002901408" sldId="296"/>
            <ac:spMk id="11" creationId="{ACCA48D1-2453-5440-576E-9E137B1B3677}"/>
          </ac:spMkLst>
        </pc:spChg>
        <pc:spChg chg="del mod">
          <ac:chgData name="허진석" userId="05697b78-44d0-4c26-9fe9-432e8507dd5b" providerId="ADAL" clId="{005BBAE4-CD32-6B41-AC60-BE549C3EA36B}" dt="2022-11-21T08:05:55.217" v="651" actId="478"/>
          <ac:spMkLst>
            <pc:docMk/>
            <pc:sldMk cId="4002901408" sldId="296"/>
            <ac:spMk id="13" creationId="{085BFC6A-3FBB-7762-4FC3-288706645828}"/>
          </ac:spMkLst>
        </pc:spChg>
        <pc:spChg chg="add mod">
          <ac:chgData name="허진석" userId="05697b78-44d0-4c26-9fe9-432e8507dd5b" providerId="ADAL" clId="{005BBAE4-CD32-6B41-AC60-BE549C3EA36B}" dt="2022-11-21T08:13:01.097" v="1003" actId="1076"/>
          <ac:spMkLst>
            <pc:docMk/>
            <pc:sldMk cId="4002901408" sldId="296"/>
            <ac:spMk id="15" creationId="{99B234F7-2222-D14A-03A7-6797ADABCBCB}"/>
          </ac:spMkLst>
        </pc:spChg>
        <pc:spChg chg="add mod">
          <ac:chgData name="허진석" userId="05697b78-44d0-4c26-9fe9-432e8507dd5b" providerId="ADAL" clId="{005BBAE4-CD32-6B41-AC60-BE549C3EA36B}" dt="2022-11-21T08:13:01.097" v="1003" actId="1076"/>
          <ac:spMkLst>
            <pc:docMk/>
            <pc:sldMk cId="4002901408" sldId="296"/>
            <ac:spMk id="18" creationId="{131CDD82-454D-6C0F-F8A8-DE85993ADDCC}"/>
          </ac:spMkLst>
        </pc:spChg>
        <pc:spChg chg="add mod">
          <ac:chgData name="허진석" userId="05697b78-44d0-4c26-9fe9-432e8507dd5b" providerId="ADAL" clId="{005BBAE4-CD32-6B41-AC60-BE549C3EA36B}" dt="2022-11-21T08:13:01.097" v="1003" actId="1076"/>
          <ac:spMkLst>
            <pc:docMk/>
            <pc:sldMk cId="4002901408" sldId="296"/>
            <ac:spMk id="19" creationId="{BBE2C7BB-6A24-A431-11F7-B7B9320D1A18}"/>
          </ac:spMkLst>
        </pc:spChg>
        <pc:spChg chg="add mod">
          <ac:chgData name="허진석" userId="05697b78-44d0-4c26-9fe9-432e8507dd5b" providerId="ADAL" clId="{005BBAE4-CD32-6B41-AC60-BE549C3EA36B}" dt="2022-11-21T08:11:44.779" v="912" actId="1076"/>
          <ac:spMkLst>
            <pc:docMk/>
            <pc:sldMk cId="4002901408" sldId="296"/>
            <ac:spMk id="20" creationId="{024C9A79-981F-1AEF-5F7E-599DE9EC41F8}"/>
          </ac:spMkLst>
        </pc:spChg>
        <pc:spChg chg="add mod">
          <ac:chgData name="허진석" userId="05697b78-44d0-4c26-9fe9-432e8507dd5b" providerId="ADAL" clId="{005BBAE4-CD32-6B41-AC60-BE549C3EA36B}" dt="2022-11-21T08:13:01.097" v="1003" actId="1076"/>
          <ac:spMkLst>
            <pc:docMk/>
            <pc:sldMk cId="4002901408" sldId="296"/>
            <ac:spMk id="25" creationId="{7ABEC385-2C78-08B0-AAC5-9E63896CE3E8}"/>
          </ac:spMkLst>
        </pc:spChg>
        <pc:spChg chg="add mod">
          <ac:chgData name="허진석" userId="05697b78-44d0-4c26-9fe9-432e8507dd5b" providerId="ADAL" clId="{005BBAE4-CD32-6B41-AC60-BE549C3EA36B}" dt="2022-11-21T08:13:01.097" v="1003" actId="1076"/>
          <ac:spMkLst>
            <pc:docMk/>
            <pc:sldMk cId="4002901408" sldId="296"/>
            <ac:spMk id="26" creationId="{663F2981-8B76-A754-B059-01B3729A8848}"/>
          </ac:spMkLst>
        </pc:spChg>
        <pc:spChg chg="add mod">
          <ac:chgData name="허진석" userId="05697b78-44d0-4c26-9fe9-432e8507dd5b" providerId="ADAL" clId="{005BBAE4-CD32-6B41-AC60-BE549C3EA36B}" dt="2022-11-21T08:11:44.779" v="912" actId="1076"/>
          <ac:spMkLst>
            <pc:docMk/>
            <pc:sldMk cId="4002901408" sldId="296"/>
            <ac:spMk id="27" creationId="{0C06F403-0EF5-13A7-F8B8-AE3C18538DC4}"/>
          </ac:spMkLst>
        </pc:spChg>
        <pc:spChg chg="add del mod">
          <ac:chgData name="허진석" userId="05697b78-44d0-4c26-9fe9-432e8507dd5b" providerId="ADAL" clId="{005BBAE4-CD32-6B41-AC60-BE549C3EA36B}" dt="2022-11-21T08:13:38.073" v="1017" actId="478"/>
          <ac:spMkLst>
            <pc:docMk/>
            <pc:sldMk cId="4002901408" sldId="296"/>
            <ac:spMk id="28" creationId="{A23F7BAD-58C1-5D0C-6C3A-DB533C43F844}"/>
          </ac:spMkLst>
        </pc:spChg>
        <pc:spChg chg="add del mod">
          <ac:chgData name="허진석" userId="05697b78-44d0-4c26-9fe9-432e8507dd5b" providerId="ADAL" clId="{005BBAE4-CD32-6B41-AC60-BE549C3EA36B}" dt="2022-11-21T08:13:38.073" v="1017" actId="478"/>
          <ac:spMkLst>
            <pc:docMk/>
            <pc:sldMk cId="4002901408" sldId="296"/>
            <ac:spMk id="29" creationId="{DAF609F8-466D-1138-57D4-EF312F47FE19}"/>
          </ac:spMkLst>
        </pc:spChg>
        <pc:spChg chg="add del mod">
          <ac:chgData name="허진석" userId="05697b78-44d0-4c26-9fe9-432e8507dd5b" providerId="ADAL" clId="{005BBAE4-CD32-6B41-AC60-BE549C3EA36B}" dt="2022-11-21T08:13:38.073" v="1017" actId="478"/>
          <ac:spMkLst>
            <pc:docMk/>
            <pc:sldMk cId="4002901408" sldId="296"/>
            <ac:spMk id="30" creationId="{B6D79F95-EFEB-A520-B616-66C04AD2640C}"/>
          </ac:spMkLst>
        </pc:spChg>
        <pc:spChg chg="add del mod">
          <ac:chgData name="허진석" userId="05697b78-44d0-4c26-9fe9-432e8507dd5b" providerId="ADAL" clId="{005BBAE4-CD32-6B41-AC60-BE549C3EA36B}" dt="2022-11-21T08:13:38.073" v="1017" actId="478"/>
          <ac:spMkLst>
            <pc:docMk/>
            <pc:sldMk cId="4002901408" sldId="296"/>
            <ac:spMk id="31" creationId="{04073FA1-AE8D-8CB0-E861-F8DD978B3056}"/>
          </ac:spMkLst>
        </pc:spChg>
        <pc:spChg chg="add del mod">
          <ac:chgData name="허진석" userId="05697b78-44d0-4c26-9fe9-432e8507dd5b" providerId="ADAL" clId="{005BBAE4-CD32-6B41-AC60-BE549C3EA36B}" dt="2022-11-21T08:13:38.073" v="1017" actId="478"/>
          <ac:spMkLst>
            <pc:docMk/>
            <pc:sldMk cId="4002901408" sldId="296"/>
            <ac:spMk id="32" creationId="{51304300-2E04-C5CD-9A2A-CD58CF6228D3}"/>
          </ac:spMkLst>
        </pc:spChg>
        <pc:spChg chg="add del mod">
          <ac:chgData name="허진석" userId="05697b78-44d0-4c26-9fe9-432e8507dd5b" providerId="ADAL" clId="{005BBAE4-CD32-6B41-AC60-BE549C3EA36B}" dt="2022-11-21T08:13:38.073" v="1017" actId="478"/>
          <ac:spMkLst>
            <pc:docMk/>
            <pc:sldMk cId="4002901408" sldId="296"/>
            <ac:spMk id="33" creationId="{BE452D44-184D-0AF0-160D-300B397DF18C}"/>
          </ac:spMkLst>
        </pc:spChg>
        <pc:spChg chg="add mod">
          <ac:chgData name="허진석" userId="05697b78-44d0-4c26-9fe9-432e8507dd5b" providerId="ADAL" clId="{005BBAE4-CD32-6B41-AC60-BE549C3EA36B}" dt="2022-11-21T08:13:01.097" v="1003" actId="1076"/>
          <ac:spMkLst>
            <pc:docMk/>
            <pc:sldMk cId="4002901408" sldId="296"/>
            <ac:spMk id="39" creationId="{2B09A6F6-FA06-E53A-1CF6-A7CD48DAE33E}"/>
          </ac:spMkLst>
        </pc:spChg>
        <pc:spChg chg="add mod">
          <ac:chgData name="허진석" userId="05697b78-44d0-4c26-9fe9-432e8507dd5b" providerId="ADAL" clId="{005BBAE4-CD32-6B41-AC60-BE549C3EA36B}" dt="2022-11-21T08:11:44.779" v="912" actId="1076"/>
          <ac:spMkLst>
            <pc:docMk/>
            <pc:sldMk cId="4002901408" sldId="296"/>
            <ac:spMk id="40" creationId="{E693F5E4-CE07-FF69-3563-B40C7E36DDBA}"/>
          </ac:spMkLst>
        </pc:spChg>
        <pc:spChg chg="add mod">
          <ac:chgData name="허진석" userId="05697b78-44d0-4c26-9fe9-432e8507dd5b" providerId="ADAL" clId="{005BBAE4-CD32-6B41-AC60-BE549C3EA36B}" dt="2022-11-21T08:13:25.785" v="1014" actId="1076"/>
          <ac:spMkLst>
            <pc:docMk/>
            <pc:sldMk cId="4002901408" sldId="296"/>
            <ac:spMk id="41" creationId="{8D806D76-34A3-E80D-96F6-3BA71513FF51}"/>
          </ac:spMkLst>
        </pc:spChg>
        <pc:spChg chg="add mod">
          <ac:chgData name="허진석" userId="05697b78-44d0-4c26-9fe9-432e8507dd5b" providerId="ADAL" clId="{005BBAE4-CD32-6B41-AC60-BE549C3EA36B}" dt="2022-11-21T08:13:29.039" v="1015" actId="1076"/>
          <ac:spMkLst>
            <pc:docMk/>
            <pc:sldMk cId="4002901408" sldId="296"/>
            <ac:spMk id="42" creationId="{55FF7C4A-2EF8-12FD-2654-B37882308626}"/>
          </ac:spMkLst>
        </pc:spChg>
        <pc:spChg chg="add del mod">
          <ac:chgData name="허진석" userId="05697b78-44d0-4c26-9fe9-432e8507dd5b" providerId="ADAL" clId="{005BBAE4-CD32-6B41-AC60-BE549C3EA36B}" dt="2022-11-21T08:13:38.073" v="1017" actId="478"/>
          <ac:spMkLst>
            <pc:docMk/>
            <pc:sldMk cId="4002901408" sldId="296"/>
            <ac:spMk id="43" creationId="{3D91BD9C-A684-007F-389A-6ABF9A2596E7}"/>
          </ac:spMkLst>
        </pc:spChg>
        <pc:spChg chg="add del mod">
          <ac:chgData name="허진석" userId="05697b78-44d0-4c26-9fe9-432e8507dd5b" providerId="ADAL" clId="{005BBAE4-CD32-6B41-AC60-BE549C3EA36B}" dt="2022-11-21T08:10:59.694" v="853"/>
          <ac:spMkLst>
            <pc:docMk/>
            <pc:sldMk cId="4002901408" sldId="296"/>
            <ac:spMk id="47" creationId="{714DEE76-8DFF-7E53-72BE-200EEA6B1C56}"/>
          </ac:spMkLst>
        </pc:spChg>
        <pc:spChg chg="add mod">
          <ac:chgData name="허진석" userId="05697b78-44d0-4c26-9fe9-432e8507dd5b" providerId="ADAL" clId="{005BBAE4-CD32-6B41-AC60-BE549C3EA36B}" dt="2022-11-21T08:12:34.696" v="997" actId="1076"/>
          <ac:spMkLst>
            <pc:docMk/>
            <pc:sldMk cId="4002901408" sldId="296"/>
            <ac:spMk id="48" creationId="{2E334648-5B0F-A6D5-4015-36B34ED37653}"/>
          </ac:spMkLst>
        </pc:spChg>
        <pc:spChg chg="add mod">
          <ac:chgData name="허진석" userId="05697b78-44d0-4c26-9fe9-432e8507dd5b" providerId="ADAL" clId="{005BBAE4-CD32-6B41-AC60-BE549C3EA36B}" dt="2022-11-21T08:12:34.696" v="997" actId="1076"/>
          <ac:spMkLst>
            <pc:docMk/>
            <pc:sldMk cId="4002901408" sldId="296"/>
            <ac:spMk id="49" creationId="{E2724124-EC82-EE76-2484-91FA181B10C8}"/>
          </ac:spMkLst>
        </pc:spChg>
        <pc:spChg chg="add mod">
          <ac:chgData name="허진석" userId="05697b78-44d0-4c26-9fe9-432e8507dd5b" providerId="ADAL" clId="{005BBAE4-CD32-6B41-AC60-BE549C3EA36B}" dt="2022-11-21T08:12:34.696" v="997" actId="1076"/>
          <ac:spMkLst>
            <pc:docMk/>
            <pc:sldMk cId="4002901408" sldId="296"/>
            <ac:spMk id="50" creationId="{B050045E-1FDD-84FD-D4DA-5ABF0A887363}"/>
          </ac:spMkLst>
        </pc:spChg>
        <pc:spChg chg="add mod">
          <ac:chgData name="허진석" userId="05697b78-44d0-4c26-9fe9-432e8507dd5b" providerId="ADAL" clId="{005BBAE4-CD32-6B41-AC60-BE549C3EA36B}" dt="2022-11-21T08:12:34.696" v="997" actId="1076"/>
          <ac:spMkLst>
            <pc:docMk/>
            <pc:sldMk cId="4002901408" sldId="296"/>
            <ac:spMk id="60" creationId="{A9A3BDCC-C42F-FA2F-757D-1973C7C1215B}"/>
          </ac:spMkLst>
        </pc:spChg>
        <pc:picChg chg="add mod">
          <ac:chgData name="허진석" userId="05697b78-44d0-4c26-9fe9-432e8507dd5b" providerId="ADAL" clId="{005BBAE4-CD32-6B41-AC60-BE549C3EA36B}" dt="2022-11-21T08:11:44.779" v="912" actId="1076"/>
          <ac:picMkLst>
            <pc:docMk/>
            <pc:sldMk cId="4002901408" sldId="296"/>
            <ac:picMk id="9" creationId="{A7A8369A-0D95-2514-D2C7-28CD8C4C74BF}"/>
          </ac:picMkLst>
        </pc:picChg>
        <pc:picChg chg="add mod">
          <ac:chgData name="허진석" userId="05697b78-44d0-4c26-9fe9-432e8507dd5b" providerId="ADAL" clId="{005BBAE4-CD32-6B41-AC60-BE549C3EA36B}" dt="2022-11-21T08:13:01.097" v="1003" actId="1076"/>
          <ac:picMkLst>
            <pc:docMk/>
            <pc:sldMk cId="4002901408" sldId="296"/>
            <ac:picMk id="12" creationId="{2CB2D8B3-2CCB-7C7F-AF2B-FA691313426E}"/>
          </ac:picMkLst>
        </pc:picChg>
        <pc:cxnChg chg="add mod">
          <ac:chgData name="허진석" userId="05697b78-44d0-4c26-9fe9-432e8507dd5b" providerId="ADAL" clId="{005BBAE4-CD32-6B41-AC60-BE549C3EA36B}" dt="2022-11-21T08:13:23.362" v="1013" actId="1076"/>
          <ac:cxnSpMkLst>
            <pc:docMk/>
            <pc:sldMk cId="4002901408" sldId="296"/>
            <ac:cxnSpMk id="14" creationId="{93DF2737-22E7-E952-29A2-4863F34EF3BA}"/>
          </ac:cxnSpMkLst>
        </pc:cxnChg>
        <pc:cxnChg chg="add mod">
          <ac:chgData name="허진석" userId="05697b78-44d0-4c26-9fe9-432e8507dd5b" providerId="ADAL" clId="{005BBAE4-CD32-6B41-AC60-BE549C3EA36B}" dt="2022-11-21T08:13:17.616" v="1011" actId="14100"/>
          <ac:cxnSpMkLst>
            <pc:docMk/>
            <pc:sldMk cId="4002901408" sldId="296"/>
            <ac:cxnSpMk id="16" creationId="{63177A3A-77E5-99E6-A1A2-AC9EDF412180}"/>
          </ac:cxnSpMkLst>
        </pc:cxnChg>
        <pc:cxnChg chg="add mod">
          <ac:chgData name="허진석" userId="05697b78-44d0-4c26-9fe9-432e8507dd5b" providerId="ADAL" clId="{005BBAE4-CD32-6B41-AC60-BE549C3EA36B}" dt="2022-11-21T08:13:01.097" v="1003" actId="1076"/>
          <ac:cxnSpMkLst>
            <pc:docMk/>
            <pc:sldMk cId="4002901408" sldId="296"/>
            <ac:cxnSpMk id="17" creationId="{BF5BDABE-63A5-8D0D-F589-53C1141C260D}"/>
          </ac:cxnSpMkLst>
        </pc:cxnChg>
        <pc:cxnChg chg="add del mod">
          <ac:chgData name="허진석" userId="05697b78-44d0-4c26-9fe9-432e8507dd5b" providerId="ADAL" clId="{005BBAE4-CD32-6B41-AC60-BE549C3EA36B}" dt="2022-11-21T08:10:48.624" v="848" actId="478"/>
          <ac:cxnSpMkLst>
            <pc:docMk/>
            <pc:sldMk cId="4002901408" sldId="296"/>
            <ac:cxnSpMk id="21" creationId="{93C435A2-5D4B-9E48-A2B7-3D7EA16093BF}"/>
          </ac:cxnSpMkLst>
        </pc:cxnChg>
        <pc:cxnChg chg="add mod">
          <ac:chgData name="허진석" userId="05697b78-44d0-4c26-9fe9-432e8507dd5b" providerId="ADAL" clId="{005BBAE4-CD32-6B41-AC60-BE549C3EA36B}" dt="2022-11-21T08:13:01.097" v="1003" actId="1076"/>
          <ac:cxnSpMkLst>
            <pc:docMk/>
            <pc:sldMk cId="4002901408" sldId="296"/>
            <ac:cxnSpMk id="22" creationId="{EA18245B-70DC-AB10-07B4-9DDFDB355B98}"/>
          </ac:cxnSpMkLst>
        </pc:cxnChg>
        <pc:cxnChg chg="add mod">
          <ac:chgData name="허진석" userId="05697b78-44d0-4c26-9fe9-432e8507dd5b" providerId="ADAL" clId="{005BBAE4-CD32-6B41-AC60-BE549C3EA36B}" dt="2022-11-21T08:13:01.097" v="1003" actId="1076"/>
          <ac:cxnSpMkLst>
            <pc:docMk/>
            <pc:sldMk cId="4002901408" sldId="296"/>
            <ac:cxnSpMk id="23" creationId="{79400835-872E-FD28-3C10-27D7262026AD}"/>
          </ac:cxnSpMkLst>
        </pc:cxnChg>
        <pc:cxnChg chg="add mod">
          <ac:chgData name="허진석" userId="05697b78-44d0-4c26-9fe9-432e8507dd5b" providerId="ADAL" clId="{005BBAE4-CD32-6B41-AC60-BE549C3EA36B}" dt="2022-11-21T08:13:01.097" v="1003" actId="1076"/>
          <ac:cxnSpMkLst>
            <pc:docMk/>
            <pc:sldMk cId="4002901408" sldId="296"/>
            <ac:cxnSpMk id="24" creationId="{92E77CC0-1FA8-A43E-9FB7-1756DE104970}"/>
          </ac:cxnSpMkLst>
        </pc:cxnChg>
        <pc:cxnChg chg="add del mod">
          <ac:chgData name="허진석" userId="05697b78-44d0-4c26-9fe9-432e8507dd5b" providerId="ADAL" clId="{005BBAE4-CD32-6B41-AC60-BE549C3EA36B}" dt="2022-11-21T08:13:38.073" v="1017" actId="478"/>
          <ac:cxnSpMkLst>
            <pc:docMk/>
            <pc:sldMk cId="4002901408" sldId="296"/>
            <ac:cxnSpMk id="34" creationId="{D5EDDA8B-D466-06BA-902D-D8F782C567DB}"/>
          </ac:cxnSpMkLst>
        </pc:cxnChg>
        <pc:cxnChg chg="add del mod">
          <ac:chgData name="허진석" userId="05697b78-44d0-4c26-9fe9-432e8507dd5b" providerId="ADAL" clId="{005BBAE4-CD32-6B41-AC60-BE549C3EA36B}" dt="2022-11-21T08:13:38.073" v="1017" actId="478"/>
          <ac:cxnSpMkLst>
            <pc:docMk/>
            <pc:sldMk cId="4002901408" sldId="296"/>
            <ac:cxnSpMk id="35" creationId="{B53A2159-44F1-C398-E633-366A1F5AF8BF}"/>
          </ac:cxnSpMkLst>
        </pc:cxnChg>
        <pc:cxnChg chg="add del mod">
          <ac:chgData name="허진석" userId="05697b78-44d0-4c26-9fe9-432e8507dd5b" providerId="ADAL" clId="{005BBAE4-CD32-6B41-AC60-BE549C3EA36B}" dt="2022-11-21T08:13:38.073" v="1017" actId="478"/>
          <ac:cxnSpMkLst>
            <pc:docMk/>
            <pc:sldMk cId="4002901408" sldId="296"/>
            <ac:cxnSpMk id="36" creationId="{F3505C7C-811F-F9F7-B0CB-8B9D78C95FD5}"/>
          </ac:cxnSpMkLst>
        </pc:cxnChg>
        <pc:cxnChg chg="add del mod">
          <ac:chgData name="허진석" userId="05697b78-44d0-4c26-9fe9-432e8507dd5b" providerId="ADAL" clId="{005BBAE4-CD32-6B41-AC60-BE549C3EA36B}" dt="2022-11-21T08:13:38.073" v="1017" actId="478"/>
          <ac:cxnSpMkLst>
            <pc:docMk/>
            <pc:sldMk cId="4002901408" sldId="296"/>
            <ac:cxnSpMk id="37" creationId="{F81306B3-0E98-73A0-07CB-797FB14234A6}"/>
          </ac:cxnSpMkLst>
        </pc:cxnChg>
        <pc:cxnChg chg="add del mod">
          <ac:chgData name="허진석" userId="05697b78-44d0-4c26-9fe9-432e8507dd5b" providerId="ADAL" clId="{005BBAE4-CD32-6B41-AC60-BE549C3EA36B}" dt="2022-11-21T08:13:38.073" v="1017" actId="478"/>
          <ac:cxnSpMkLst>
            <pc:docMk/>
            <pc:sldMk cId="4002901408" sldId="296"/>
            <ac:cxnSpMk id="38" creationId="{47E0F397-7761-AC26-A237-6C78927E958B}"/>
          </ac:cxnSpMkLst>
        </pc:cxnChg>
        <pc:cxnChg chg="add mod">
          <ac:chgData name="허진석" userId="05697b78-44d0-4c26-9fe9-432e8507dd5b" providerId="ADAL" clId="{005BBAE4-CD32-6B41-AC60-BE549C3EA36B}" dt="2022-11-21T08:12:34.696" v="997" actId="1076"/>
          <ac:cxnSpMkLst>
            <pc:docMk/>
            <pc:sldMk cId="4002901408" sldId="296"/>
            <ac:cxnSpMk id="51" creationId="{D09B1C59-724F-7DB5-592E-C8E51D367B4E}"/>
          </ac:cxnSpMkLst>
        </pc:cxnChg>
        <pc:cxnChg chg="add mod">
          <ac:chgData name="허진석" userId="05697b78-44d0-4c26-9fe9-432e8507dd5b" providerId="ADAL" clId="{005BBAE4-CD32-6B41-AC60-BE549C3EA36B}" dt="2022-11-21T08:12:34.696" v="997" actId="1076"/>
          <ac:cxnSpMkLst>
            <pc:docMk/>
            <pc:sldMk cId="4002901408" sldId="296"/>
            <ac:cxnSpMk id="54" creationId="{61B8A7D0-449D-BCD6-E87F-773B9EBBCCCC}"/>
          </ac:cxnSpMkLst>
        </pc:cxnChg>
        <pc:cxnChg chg="add mod">
          <ac:chgData name="허진석" userId="05697b78-44d0-4c26-9fe9-432e8507dd5b" providerId="ADAL" clId="{005BBAE4-CD32-6B41-AC60-BE549C3EA36B}" dt="2022-11-21T08:12:34.696" v="997" actId="1076"/>
          <ac:cxnSpMkLst>
            <pc:docMk/>
            <pc:sldMk cId="4002901408" sldId="296"/>
            <ac:cxnSpMk id="57" creationId="{2909C649-2B6A-4EC7-609C-7AAAA56E32DC}"/>
          </ac:cxnSpMkLst>
        </pc:cxnChg>
      </pc:sldChg>
      <pc:sldChg chg="modSp add del mod modShow">
        <pc:chgData name="허진석" userId="05697b78-44d0-4c26-9fe9-432e8507dd5b" providerId="ADAL" clId="{005BBAE4-CD32-6B41-AC60-BE549C3EA36B}" dt="2022-11-22T01:08:18.273" v="2827" actId="2696"/>
        <pc:sldMkLst>
          <pc:docMk/>
          <pc:sldMk cId="1399210277" sldId="297"/>
        </pc:sldMkLst>
        <pc:spChg chg="mod">
          <ac:chgData name="허진석" userId="05697b78-44d0-4c26-9fe9-432e8507dd5b" providerId="ADAL" clId="{005BBAE4-CD32-6B41-AC60-BE549C3EA36B}" dt="2022-11-21T08:01:07.462" v="178" actId="2711"/>
          <ac:spMkLst>
            <pc:docMk/>
            <pc:sldMk cId="1399210277" sldId="297"/>
            <ac:spMk id="2" creationId="{0B6F6836-D6C8-E68A-54A6-FFA10948A0FF}"/>
          </ac:spMkLst>
        </pc:spChg>
        <pc:spChg chg="mod">
          <ac:chgData name="허진석" userId="05697b78-44d0-4c26-9fe9-432e8507dd5b" providerId="ADAL" clId="{005BBAE4-CD32-6B41-AC60-BE549C3EA36B}" dt="2022-11-21T08:01:07.462" v="178" actId="2711"/>
          <ac:spMkLst>
            <pc:docMk/>
            <pc:sldMk cId="1399210277" sldId="297"/>
            <ac:spMk id="3" creationId="{D02B1240-C965-98F5-C7D5-FEBB4036FDB7}"/>
          </ac:spMkLst>
        </pc:spChg>
        <pc:spChg chg="mod">
          <ac:chgData name="허진석" userId="05697b78-44d0-4c26-9fe9-432e8507dd5b" providerId="ADAL" clId="{005BBAE4-CD32-6B41-AC60-BE549C3EA36B}" dt="2022-11-21T08:01:07.462" v="178" actId="2711"/>
          <ac:spMkLst>
            <pc:docMk/>
            <pc:sldMk cId="1399210277" sldId="297"/>
            <ac:spMk id="7" creationId="{554E9E92-14BA-EA98-6FD6-1D4E9EDA5399}"/>
          </ac:spMkLst>
        </pc:spChg>
        <pc:spChg chg="mod">
          <ac:chgData name="허진석" userId="05697b78-44d0-4c26-9fe9-432e8507dd5b" providerId="ADAL" clId="{005BBAE4-CD32-6B41-AC60-BE549C3EA36B}" dt="2022-11-21T08:01:07.462" v="178" actId="2711"/>
          <ac:spMkLst>
            <pc:docMk/>
            <pc:sldMk cId="1399210277" sldId="297"/>
            <ac:spMk id="9" creationId="{C7C3F6B3-E2FA-7587-17E6-B6C878B2BFCD}"/>
          </ac:spMkLst>
        </pc:spChg>
        <pc:spChg chg="mod">
          <ac:chgData name="허진석" userId="05697b78-44d0-4c26-9fe9-432e8507dd5b" providerId="ADAL" clId="{005BBAE4-CD32-6B41-AC60-BE549C3EA36B}" dt="2022-11-21T08:01:07.462" v="178" actId="2711"/>
          <ac:spMkLst>
            <pc:docMk/>
            <pc:sldMk cId="1399210277" sldId="297"/>
            <ac:spMk id="10" creationId="{B3D6C9F2-A481-0FA4-540E-136F9FDC8214}"/>
          </ac:spMkLst>
        </pc:spChg>
        <pc:spChg chg="mod">
          <ac:chgData name="허진석" userId="05697b78-44d0-4c26-9fe9-432e8507dd5b" providerId="ADAL" clId="{005BBAE4-CD32-6B41-AC60-BE549C3EA36B}" dt="2022-11-21T08:01:07.462" v="178" actId="2711"/>
          <ac:spMkLst>
            <pc:docMk/>
            <pc:sldMk cId="1399210277" sldId="297"/>
            <ac:spMk id="11" creationId="{74D2F6B5-3253-B8DE-E25D-53576C96152D}"/>
          </ac:spMkLst>
        </pc:spChg>
        <pc:spChg chg="mod">
          <ac:chgData name="허진석" userId="05697b78-44d0-4c26-9fe9-432e8507dd5b" providerId="ADAL" clId="{005BBAE4-CD32-6B41-AC60-BE549C3EA36B}" dt="2022-11-21T08:01:07.462" v="178" actId="2711"/>
          <ac:spMkLst>
            <pc:docMk/>
            <pc:sldMk cId="1399210277" sldId="297"/>
            <ac:spMk id="12" creationId="{20F1716C-3FC4-A9BC-6F8A-DDE93752D8BE}"/>
          </ac:spMkLst>
        </pc:spChg>
        <pc:spChg chg="mod">
          <ac:chgData name="허진석" userId="05697b78-44d0-4c26-9fe9-432e8507dd5b" providerId="ADAL" clId="{005BBAE4-CD32-6B41-AC60-BE549C3EA36B}" dt="2022-11-21T08:01:07.462" v="178" actId="2711"/>
          <ac:spMkLst>
            <pc:docMk/>
            <pc:sldMk cId="1399210277" sldId="297"/>
            <ac:spMk id="13" creationId="{4A211AF3-7F82-67CD-C0CE-DAA300AC4403}"/>
          </ac:spMkLst>
        </pc:spChg>
        <pc:spChg chg="mod">
          <ac:chgData name="허진석" userId="05697b78-44d0-4c26-9fe9-432e8507dd5b" providerId="ADAL" clId="{005BBAE4-CD32-6B41-AC60-BE549C3EA36B}" dt="2022-11-21T08:01:07.462" v="178" actId="2711"/>
          <ac:spMkLst>
            <pc:docMk/>
            <pc:sldMk cId="1399210277" sldId="297"/>
            <ac:spMk id="14" creationId="{BA205CB7-277A-9844-59A3-27D293D15507}"/>
          </ac:spMkLst>
        </pc:spChg>
        <pc:spChg chg="mod">
          <ac:chgData name="허진석" userId="05697b78-44d0-4c26-9fe9-432e8507dd5b" providerId="ADAL" clId="{005BBAE4-CD32-6B41-AC60-BE549C3EA36B}" dt="2022-11-21T08:01:07.462" v="178" actId="2711"/>
          <ac:spMkLst>
            <pc:docMk/>
            <pc:sldMk cId="1399210277" sldId="297"/>
            <ac:spMk id="21" creationId="{9769DA6A-4D02-611A-BC33-E80152B4D70F}"/>
          </ac:spMkLst>
        </pc:spChg>
        <pc:spChg chg="mod">
          <ac:chgData name="허진석" userId="05697b78-44d0-4c26-9fe9-432e8507dd5b" providerId="ADAL" clId="{005BBAE4-CD32-6B41-AC60-BE549C3EA36B}" dt="2022-11-21T08:01:07.462" v="178" actId="2711"/>
          <ac:spMkLst>
            <pc:docMk/>
            <pc:sldMk cId="1399210277" sldId="297"/>
            <ac:spMk id="22" creationId="{A67BE66A-D764-CF13-CE8A-26D7F3396D22}"/>
          </ac:spMkLst>
        </pc:spChg>
        <pc:spChg chg="mod">
          <ac:chgData name="허진석" userId="05697b78-44d0-4c26-9fe9-432e8507dd5b" providerId="ADAL" clId="{005BBAE4-CD32-6B41-AC60-BE549C3EA36B}" dt="2022-11-21T08:01:07.462" v="178" actId="2711"/>
          <ac:spMkLst>
            <pc:docMk/>
            <pc:sldMk cId="1399210277" sldId="297"/>
            <ac:spMk id="23" creationId="{8E3A8F2F-202A-135E-BD68-A4FFB261C3CA}"/>
          </ac:spMkLst>
        </pc:spChg>
      </pc:sldChg>
      <pc:sldChg chg="modSp add del mod modShow">
        <pc:chgData name="허진석" userId="05697b78-44d0-4c26-9fe9-432e8507dd5b" providerId="ADAL" clId="{005BBAE4-CD32-6B41-AC60-BE549C3EA36B}" dt="2022-11-22T01:08:19.821" v="2828" actId="2696"/>
        <pc:sldMkLst>
          <pc:docMk/>
          <pc:sldMk cId="1101899525" sldId="298"/>
        </pc:sldMkLst>
        <pc:spChg chg="mod">
          <ac:chgData name="허진석" userId="05697b78-44d0-4c26-9fe9-432e8507dd5b" providerId="ADAL" clId="{005BBAE4-CD32-6B41-AC60-BE549C3EA36B}" dt="2022-11-21T08:01:13.471" v="179" actId="2711"/>
          <ac:spMkLst>
            <pc:docMk/>
            <pc:sldMk cId="1101899525" sldId="298"/>
            <ac:spMk id="2" creationId="{B63E869F-CF8E-545E-BB82-344994358D65}"/>
          </ac:spMkLst>
        </pc:spChg>
        <pc:spChg chg="mod">
          <ac:chgData name="허진석" userId="05697b78-44d0-4c26-9fe9-432e8507dd5b" providerId="ADAL" clId="{005BBAE4-CD32-6B41-AC60-BE549C3EA36B}" dt="2022-11-21T08:01:13.471" v="179" actId="2711"/>
          <ac:spMkLst>
            <pc:docMk/>
            <pc:sldMk cId="1101899525" sldId="298"/>
            <ac:spMk id="3" creationId="{AA300950-C282-71DB-2FDD-445133502A7A}"/>
          </ac:spMkLst>
        </pc:spChg>
        <pc:spChg chg="mod">
          <ac:chgData name="허진석" userId="05697b78-44d0-4c26-9fe9-432e8507dd5b" providerId="ADAL" clId="{005BBAE4-CD32-6B41-AC60-BE549C3EA36B}" dt="2022-11-21T08:01:13.471" v="179" actId="2711"/>
          <ac:spMkLst>
            <pc:docMk/>
            <pc:sldMk cId="1101899525" sldId="298"/>
            <ac:spMk id="4" creationId="{EEE16DD1-6988-FF67-918F-EABBDCBCC6AF}"/>
          </ac:spMkLst>
        </pc:spChg>
        <pc:spChg chg="mod">
          <ac:chgData name="허진석" userId="05697b78-44d0-4c26-9fe9-432e8507dd5b" providerId="ADAL" clId="{005BBAE4-CD32-6B41-AC60-BE549C3EA36B}" dt="2022-11-21T08:01:13.471" v="179" actId="2711"/>
          <ac:spMkLst>
            <pc:docMk/>
            <pc:sldMk cId="1101899525" sldId="298"/>
            <ac:spMk id="7" creationId="{188FDB90-B99F-8594-C18C-17BEB5B91850}"/>
          </ac:spMkLst>
        </pc:spChg>
        <pc:spChg chg="mod">
          <ac:chgData name="허진석" userId="05697b78-44d0-4c26-9fe9-432e8507dd5b" providerId="ADAL" clId="{005BBAE4-CD32-6B41-AC60-BE549C3EA36B}" dt="2022-11-21T08:01:13.471" v="179" actId="2711"/>
          <ac:spMkLst>
            <pc:docMk/>
            <pc:sldMk cId="1101899525" sldId="298"/>
            <ac:spMk id="12" creationId="{2AE0C92F-0FF0-8667-646D-BBC321541B25}"/>
          </ac:spMkLst>
        </pc:spChg>
      </pc:sldChg>
      <pc:sldChg chg="modSp add mod modShow">
        <pc:chgData name="허진석" userId="05697b78-44d0-4c26-9fe9-432e8507dd5b" providerId="ADAL" clId="{005BBAE4-CD32-6B41-AC60-BE549C3EA36B}" dt="2022-11-21T08:01:16.904" v="180" actId="2711"/>
        <pc:sldMkLst>
          <pc:docMk/>
          <pc:sldMk cId="3931472523" sldId="299"/>
        </pc:sldMkLst>
        <pc:spChg chg="mod">
          <ac:chgData name="허진석" userId="05697b78-44d0-4c26-9fe9-432e8507dd5b" providerId="ADAL" clId="{005BBAE4-CD32-6B41-AC60-BE549C3EA36B}" dt="2022-11-21T08:01:16.904" v="180" actId="2711"/>
          <ac:spMkLst>
            <pc:docMk/>
            <pc:sldMk cId="3931472523" sldId="299"/>
            <ac:spMk id="2" creationId="{B6BE2203-26F8-22B1-228A-B176ADC5AB16}"/>
          </ac:spMkLst>
        </pc:spChg>
        <pc:spChg chg="mod">
          <ac:chgData name="허진석" userId="05697b78-44d0-4c26-9fe9-432e8507dd5b" providerId="ADAL" clId="{005BBAE4-CD32-6B41-AC60-BE549C3EA36B}" dt="2022-11-21T08:01:16.904" v="180" actId="2711"/>
          <ac:spMkLst>
            <pc:docMk/>
            <pc:sldMk cId="3931472523" sldId="299"/>
            <ac:spMk id="3" creationId="{28B4C432-FD85-B785-C0D3-816165BED0C5}"/>
          </ac:spMkLst>
        </pc:spChg>
        <pc:spChg chg="mod">
          <ac:chgData name="허진석" userId="05697b78-44d0-4c26-9fe9-432e8507dd5b" providerId="ADAL" clId="{005BBAE4-CD32-6B41-AC60-BE549C3EA36B}" dt="2022-11-21T08:01:16.904" v="180" actId="2711"/>
          <ac:spMkLst>
            <pc:docMk/>
            <pc:sldMk cId="3931472523" sldId="299"/>
            <ac:spMk id="6" creationId="{25A7ACAC-9C0E-F6D5-9D36-52D6BF64DD3E}"/>
          </ac:spMkLst>
        </pc:spChg>
        <pc:spChg chg="mod">
          <ac:chgData name="허진석" userId="05697b78-44d0-4c26-9fe9-432e8507dd5b" providerId="ADAL" clId="{005BBAE4-CD32-6B41-AC60-BE549C3EA36B}" dt="2022-11-21T08:01:16.904" v="180" actId="2711"/>
          <ac:spMkLst>
            <pc:docMk/>
            <pc:sldMk cId="3931472523" sldId="299"/>
            <ac:spMk id="8" creationId="{4EBDC1FB-96FB-CCEC-C3B1-DE82B7528386}"/>
          </ac:spMkLst>
        </pc:spChg>
        <pc:spChg chg="mod">
          <ac:chgData name="허진석" userId="05697b78-44d0-4c26-9fe9-432e8507dd5b" providerId="ADAL" clId="{005BBAE4-CD32-6B41-AC60-BE549C3EA36B}" dt="2022-11-21T08:01:16.904" v="180" actId="2711"/>
          <ac:spMkLst>
            <pc:docMk/>
            <pc:sldMk cId="3931472523" sldId="299"/>
            <ac:spMk id="9" creationId="{603833B0-0FA3-F7DE-56EB-CE5E4321E2D3}"/>
          </ac:spMkLst>
        </pc:spChg>
        <pc:spChg chg="mod">
          <ac:chgData name="허진석" userId="05697b78-44d0-4c26-9fe9-432e8507dd5b" providerId="ADAL" clId="{005BBAE4-CD32-6B41-AC60-BE549C3EA36B}" dt="2022-11-21T08:01:16.904" v="180" actId="2711"/>
          <ac:spMkLst>
            <pc:docMk/>
            <pc:sldMk cId="3931472523" sldId="299"/>
            <ac:spMk id="11" creationId="{EE12E1DC-A203-68BD-2F9F-5D42D3465797}"/>
          </ac:spMkLst>
        </pc:spChg>
        <pc:spChg chg="mod">
          <ac:chgData name="허진석" userId="05697b78-44d0-4c26-9fe9-432e8507dd5b" providerId="ADAL" clId="{005BBAE4-CD32-6B41-AC60-BE549C3EA36B}" dt="2022-11-21T08:01:16.904" v="180" actId="2711"/>
          <ac:spMkLst>
            <pc:docMk/>
            <pc:sldMk cId="3931472523" sldId="299"/>
            <ac:spMk id="12" creationId="{88AE60F4-3CD1-3701-3062-7E173F007DE0}"/>
          </ac:spMkLst>
        </pc:spChg>
        <pc:spChg chg="mod">
          <ac:chgData name="허진석" userId="05697b78-44d0-4c26-9fe9-432e8507dd5b" providerId="ADAL" clId="{005BBAE4-CD32-6B41-AC60-BE549C3EA36B}" dt="2022-11-21T08:01:16.904" v="180" actId="2711"/>
          <ac:spMkLst>
            <pc:docMk/>
            <pc:sldMk cId="3931472523" sldId="299"/>
            <ac:spMk id="13" creationId="{5C29F016-8104-6CAF-19C5-2EADAB1A78C0}"/>
          </ac:spMkLst>
        </pc:spChg>
        <pc:spChg chg="mod">
          <ac:chgData name="허진석" userId="05697b78-44d0-4c26-9fe9-432e8507dd5b" providerId="ADAL" clId="{005BBAE4-CD32-6B41-AC60-BE549C3EA36B}" dt="2022-11-21T08:01:16.904" v="180" actId="2711"/>
          <ac:spMkLst>
            <pc:docMk/>
            <pc:sldMk cId="3931472523" sldId="299"/>
            <ac:spMk id="14" creationId="{551DBA70-8A06-B12E-91EE-C475B968DB1F}"/>
          </ac:spMkLst>
        </pc:spChg>
        <pc:spChg chg="mod">
          <ac:chgData name="허진석" userId="05697b78-44d0-4c26-9fe9-432e8507dd5b" providerId="ADAL" clId="{005BBAE4-CD32-6B41-AC60-BE549C3EA36B}" dt="2022-11-21T08:01:16.904" v="180" actId="2711"/>
          <ac:spMkLst>
            <pc:docMk/>
            <pc:sldMk cId="3931472523" sldId="299"/>
            <ac:spMk id="15" creationId="{29F0EBBC-875E-9EAF-78D9-72C73F4EBB2B}"/>
          </ac:spMkLst>
        </pc:spChg>
      </pc:sldChg>
      <pc:sldChg chg="modSp add mod modShow modNotesTx">
        <pc:chgData name="허진석" userId="05697b78-44d0-4c26-9fe9-432e8507dd5b" providerId="ADAL" clId="{005BBAE4-CD32-6B41-AC60-BE549C3EA36B}" dt="2022-11-22T01:08:22.864" v="2829" actId="20577"/>
        <pc:sldMkLst>
          <pc:docMk/>
          <pc:sldMk cId="1300653136" sldId="300"/>
        </pc:sldMkLst>
        <pc:spChg chg="mod">
          <ac:chgData name="허진석" userId="05697b78-44d0-4c26-9fe9-432e8507dd5b" providerId="ADAL" clId="{005BBAE4-CD32-6B41-AC60-BE549C3EA36B}" dt="2022-11-21T08:01:21.095" v="181" actId="2711"/>
          <ac:spMkLst>
            <pc:docMk/>
            <pc:sldMk cId="1300653136" sldId="300"/>
            <ac:spMk id="2" creationId="{A71864C3-6A61-E30D-7A6E-F3CEE69B4B3D}"/>
          </ac:spMkLst>
        </pc:spChg>
        <pc:spChg chg="mod">
          <ac:chgData name="허진석" userId="05697b78-44d0-4c26-9fe9-432e8507dd5b" providerId="ADAL" clId="{005BBAE4-CD32-6B41-AC60-BE549C3EA36B}" dt="2022-11-21T08:01:21.095" v="181" actId="2711"/>
          <ac:spMkLst>
            <pc:docMk/>
            <pc:sldMk cId="1300653136" sldId="300"/>
            <ac:spMk id="4" creationId="{E5CD39D5-7437-59E2-B427-884A78F99834}"/>
          </ac:spMkLst>
        </pc:spChg>
        <pc:spChg chg="mod">
          <ac:chgData name="허진석" userId="05697b78-44d0-4c26-9fe9-432e8507dd5b" providerId="ADAL" clId="{005BBAE4-CD32-6B41-AC60-BE549C3EA36B}" dt="2022-11-21T08:01:21.095" v="181" actId="2711"/>
          <ac:spMkLst>
            <pc:docMk/>
            <pc:sldMk cId="1300653136" sldId="300"/>
            <ac:spMk id="5" creationId="{90704FDD-894B-8314-E41E-F3591A3B7BDB}"/>
          </ac:spMkLst>
        </pc:spChg>
        <pc:spChg chg="mod">
          <ac:chgData name="허진석" userId="05697b78-44d0-4c26-9fe9-432e8507dd5b" providerId="ADAL" clId="{005BBAE4-CD32-6B41-AC60-BE549C3EA36B}" dt="2022-11-21T08:01:21.095" v="181" actId="2711"/>
          <ac:spMkLst>
            <pc:docMk/>
            <pc:sldMk cId="1300653136" sldId="300"/>
            <ac:spMk id="6" creationId="{6BE8B5B6-5810-910B-F02F-776E8B7A2CA6}"/>
          </ac:spMkLst>
        </pc:spChg>
        <pc:spChg chg="mod">
          <ac:chgData name="허진석" userId="05697b78-44d0-4c26-9fe9-432e8507dd5b" providerId="ADAL" clId="{005BBAE4-CD32-6B41-AC60-BE549C3EA36B}" dt="2022-11-21T08:01:21.095" v="181" actId="2711"/>
          <ac:spMkLst>
            <pc:docMk/>
            <pc:sldMk cId="1300653136" sldId="300"/>
            <ac:spMk id="7" creationId="{4390B73E-4629-172C-072D-3496EB7570A1}"/>
          </ac:spMkLst>
        </pc:spChg>
        <pc:spChg chg="mod">
          <ac:chgData name="허진석" userId="05697b78-44d0-4c26-9fe9-432e8507dd5b" providerId="ADAL" clId="{005BBAE4-CD32-6B41-AC60-BE549C3EA36B}" dt="2022-11-21T08:01:21.095" v="181" actId="2711"/>
          <ac:spMkLst>
            <pc:docMk/>
            <pc:sldMk cId="1300653136" sldId="300"/>
            <ac:spMk id="8" creationId="{1D1F58BF-19FD-4F27-88F2-11FF47DF9EB8}"/>
          </ac:spMkLst>
        </pc:spChg>
        <pc:spChg chg="mod">
          <ac:chgData name="허진석" userId="05697b78-44d0-4c26-9fe9-432e8507dd5b" providerId="ADAL" clId="{005BBAE4-CD32-6B41-AC60-BE549C3EA36B}" dt="2022-11-21T08:01:21.095" v="181" actId="2711"/>
          <ac:spMkLst>
            <pc:docMk/>
            <pc:sldMk cId="1300653136" sldId="300"/>
            <ac:spMk id="9" creationId="{C3FD8C7A-AA4A-0D27-DE1F-282BF784C1D6}"/>
          </ac:spMkLst>
        </pc:spChg>
        <pc:spChg chg="mod">
          <ac:chgData name="허진석" userId="05697b78-44d0-4c26-9fe9-432e8507dd5b" providerId="ADAL" clId="{005BBAE4-CD32-6B41-AC60-BE549C3EA36B}" dt="2022-11-21T08:01:21.095" v="181" actId="2711"/>
          <ac:spMkLst>
            <pc:docMk/>
            <pc:sldMk cId="1300653136" sldId="300"/>
            <ac:spMk id="11" creationId="{B26C2A2A-1B13-B267-C708-E1F746A6804A}"/>
          </ac:spMkLst>
        </pc:spChg>
        <pc:spChg chg="mod">
          <ac:chgData name="허진석" userId="05697b78-44d0-4c26-9fe9-432e8507dd5b" providerId="ADAL" clId="{005BBAE4-CD32-6B41-AC60-BE549C3EA36B}" dt="2022-11-21T08:01:21.095" v="181" actId="2711"/>
          <ac:spMkLst>
            <pc:docMk/>
            <pc:sldMk cId="1300653136" sldId="300"/>
            <ac:spMk id="15" creationId="{406B946E-4C81-EC55-665F-403F31C6620B}"/>
          </ac:spMkLst>
        </pc:spChg>
        <pc:spChg chg="mod">
          <ac:chgData name="허진석" userId="05697b78-44d0-4c26-9fe9-432e8507dd5b" providerId="ADAL" clId="{005BBAE4-CD32-6B41-AC60-BE549C3EA36B}" dt="2022-11-21T08:01:21.095" v="181" actId="2711"/>
          <ac:spMkLst>
            <pc:docMk/>
            <pc:sldMk cId="1300653136" sldId="300"/>
            <ac:spMk id="21" creationId="{5789B7AC-C3E7-A0D5-1DEA-6B2A0428D268}"/>
          </ac:spMkLst>
        </pc:spChg>
        <pc:spChg chg="mod">
          <ac:chgData name="허진석" userId="05697b78-44d0-4c26-9fe9-432e8507dd5b" providerId="ADAL" clId="{005BBAE4-CD32-6B41-AC60-BE549C3EA36B}" dt="2022-11-21T08:01:21.095" v="181" actId="2711"/>
          <ac:spMkLst>
            <pc:docMk/>
            <pc:sldMk cId="1300653136" sldId="300"/>
            <ac:spMk id="24" creationId="{478294CD-DC75-3825-80FC-673E71420D17}"/>
          </ac:spMkLst>
        </pc:spChg>
        <pc:spChg chg="mod">
          <ac:chgData name="허진석" userId="05697b78-44d0-4c26-9fe9-432e8507dd5b" providerId="ADAL" clId="{005BBAE4-CD32-6B41-AC60-BE549C3EA36B}" dt="2022-11-21T08:01:21.095" v="181" actId="2711"/>
          <ac:spMkLst>
            <pc:docMk/>
            <pc:sldMk cId="1300653136" sldId="300"/>
            <ac:spMk id="25" creationId="{A0F8B68E-8BAB-825A-CF88-308C99397FEC}"/>
          </ac:spMkLst>
        </pc:spChg>
      </pc:sldChg>
      <pc:sldChg chg="addSp delSp modSp add mod ord">
        <pc:chgData name="허진석" userId="05697b78-44d0-4c26-9fe9-432e8507dd5b" providerId="ADAL" clId="{005BBAE4-CD32-6B41-AC60-BE549C3EA36B}" dt="2022-11-21T07:50:41.496" v="64" actId="207"/>
        <pc:sldMkLst>
          <pc:docMk/>
          <pc:sldMk cId="705939900" sldId="301"/>
        </pc:sldMkLst>
        <pc:spChg chg="del">
          <ac:chgData name="허진석" userId="05697b78-44d0-4c26-9fe9-432e8507dd5b" providerId="ADAL" clId="{005BBAE4-CD32-6B41-AC60-BE549C3EA36B}" dt="2022-11-21T07:49:26.218" v="50" actId="478"/>
          <ac:spMkLst>
            <pc:docMk/>
            <pc:sldMk cId="705939900" sldId="301"/>
            <ac:spMk id="5" creationId="{3962F235-CD0E-665D-E359-20B959BD3B20}"/>
          </ac:spMkLst>
        </pc:spChg>
        <pc:spChg chg="mod">
          <ac:chgData name="허진석" userId="05697b78-44d0-4c26-9fe9-432e8507dd5b" providerId="ADAL" clId="{005BBAE4-CD32-6B41-AC60-BE549C3EA36B}" dt="2022-11-21T07:50:41.496" v="64" actId="207"/>
          <ac:spMkLst>
            <pc:docMk/>
            <pc:sldMk cId="705939900" sldId="301"/>
            <ac:spMk id="6" creationId="{6BE8B5B6-5810-910B-F02F-776E8B7A2CA6}"/>
          </ac:spMkLst>
        </pc:spChg>
        <pc:spChg chg="del">
          <ac:chgData name="허진석" userId="05697b78-44d0-4c26-9fe9-432e8507dd5b" providerId="ADAL" clId="{005BBAE4-CD32-6B41-AC60-BE549C3EA36B}" dt="2022-11-21T07:49:26.218" v="50" actId="478"/>
          <ac:spMkLst>
            <pc:docMk/>
            <pc:sldMk cId="705939900" sldId="301"/>
            <ac:spMk id="7" creationId="{9A05C5A1-158C-C899-0B3A-B3681AAD6764}"/>
          </ac:spMkLst>
        </pc:spChg>
        <pc:spChg chg="mod">
          <ac:chgData name="허진석" userId="05697b78-44d0-4c26-9fe9-432e8507dd5b" providerId="ADAL" clId="{005BBAE4-CD32-6B41-AC60-BE549C3EA36B}" dt="2022-11-21T07:49:39.935" v="57" actId="1076"/>
          <ac:spMkLst>
            <pc:docMk/>
            <pc:sldMk cId="705939900" sldId="301"/>
            <ac:spMk id="9" creationId="{745F951B-622A-2B19-EC27-70B7ABDD3D4B}"/>
          </ac:spMkLst>
        </pc:spChg>
        <pc:spChg chg="add mod">
          <ac:chgData name="허진석" userId="05697b78-44d0-4c26-9fe9-432e8507dd5b" providerId="ADAL" clId="{005BBAE4-CD32-6B41-AC60-BE549C3EA36B}" dt="2022-11-21T07:49:04.505" v="27" actId="167"/>
          <ac:spMkLst>
            <pc:docMk/>
            <pc:sldMk cId="705939900" sldId="301"/>
            <ac:spMk id="10" creationId="{2915987B-28BB-793A-1B12-6CB32FEC4537}"/>
          </ac:spMkLst>
        </pc:spChg>
        <pc:spChg chg="add mod">
          <ac:chgData name="허진석" userId="05697b78-44d0-4c26-9fe9-432e8507dd5b" providerId="ADAL" clId="{005BBAE4-CD32-6B41-AC60-BE549C3EA36B}" dt="2022-11-21T07:50:25.195" v="61" actId="2711"/>
          <ac:spMkLst>
            <pc:docMk/>
            <pc:sldMk cId="705939900" sldId="301"/>
            <ac:spMk id="12" creationId="{2AE9933A-C19E-36DA-0CD0-EE4924743CA9}"/>
          </ac:spMkLst>
        </pc:spChg>
        <pc:spChg chg="del">
          <ac:chgData name="허진석" userId="05697b78-44d0-4c26-9fe9-432e8507dd5b" providerId="ADAL" clId="{005BBAE4-CD32-6B41-AC60-BE549C3EA36B}" dt="2022-11-21T07:49:21.552" v="46" actId="478"/>
          <ac:spMkLst>
            <pc:docMk/>
            <pc:sldMk cId="705939900" sldId="301"/>
            <ac:spMk id="14" creationId="{7A2F7192-CCD4-A30D-F12E-D88AB7B9CA71}"/>
          </ac:spMkLst>
        </pc:spChg>
        <pc:graphicFrameChg chg="del">
          <ac:chgData name="허진석" userId="05697b78-44d0-4c26-9fe9-432e8507dd5b" providerId="ADAL" clId="{005BBAE4-CD32-6B41-AC60-BE549C3EA36B}" dt="2022-11-21T07:49:26.218" v="50" actId="478"/>
          <ac:graphicFrameMkLst>
            <pc:docMk/>
            <pc:sldMk cId="705939900" sldId="301"/>
            <ac:graphicFrameMk id="3" creationId="{89057175-7A37-83A6-7CF2-6B5B8CE331D3}"/>
          </ac:graphicFrameMkLst>
        </pc:graphicFrameChg>
        <pc:picChg chg="del">
          <ac:chgData name="허진석" userId="05697b78-44d0-4c26-9fe9-432e8507dd5b" providerId="ADAL" clId="{005BBAE4-CD32-6B41-AC60-BE549C3EA36B}" dt="2022-11-21T07:48:50.638" v="23" actId="478"/>
          <ac:picMkLst>
            <pc:docMk/>
            <pc:sldMk cId="705939900" sldId="301"/>
            <ac:picMk id="2" creationId="{AC935171-5C7B-1BB1-6086-8616358FD06C}"/>
          </ac:picMkLst>
        </pc:picChg>
        <pc:picChg chg="add mod">
          <ac:chgData name="허진석" userId="05697b78-44d0-4c26-9fe9-432e8507dd5b" providerId="ADAL" clId="{005BBAE4-CD32-6B41-AC60-BE549C3EA36B}" dt="2022-11-21T07:49:07.281" v="28" actId="167"/>
          <ac:picMkLst>
            <pc:docMk/>
            <pc:sldMk cId="705939900" sldId="301"/>
            <ac:picMk id="4" creationId="{39068E45-8A3E-A6C3-2026-BEA9B38D3B52}"/>
          </ac:picMkLst>
        </pc:picChg>
        <pc:cxnChg chg="del">
          <ac:chgData name="허진석" userId="05697b78-44d0-4c26-9fe9-432e8507dd5b" providerId="ADAL" clId="{005BBAE4-CD32-6B41-AC60-BE549C3EA36B}" dt="2022-11-21T07:49:22.244" v="47" actId="478"/>
          <ac:cxnSpMkLst>
            <pc:docMk/>
            <pc:sldMk cId="705939900" sldId="301"/>
            <ac:cxnSpMk id="17" creationId="{4E6E068D-72A5-9186-7E39-E7DBD7ED93A3}"/>
          </ac:cxnSpMkLst>
        </pc:cxnChg>
      </pc:sldChg>
      <pc:sldChg chg="addSp delSp modSp add mod setBg">
        <pc:chgData name="허진석" userId="05697b78-44d0-4c26-9fe9-432e8507dd5b" providerId="ADAL" clId="{005BBAE4-CD32-6B41-AC60-BE549C3EA36B}" dt="2022-11-22T04:34:42.053" v="5369" actId="20577"/>
        <pc:sldMkLst>
          <pc:docMk/>
          <pc:sldMk cId="2833924441" sldId="302"/>
        </pc:sldMkLst>
        <pc:spChg chg="mod">
          <ac:chgData name="허진석" userId="05697b78-44d0-4c26-9fe9-432e8507dd5b" providerId="ADAL" clId="{005BBAE4-CD32-6B41-AC60-BE549C3EA36B}" dt="2022-11-22T04:34:36.912" v="5367" actId="1076"/>
          <ac:spMkLst>
            <pc:docMk/>
            <pc:sldMk cId="2833924441" sldId="302"/>
            <ac:spMk id="3" creationId="{9C30EA24-579A-3F0B-D8B0-11B27A835B11}"/>
          </ac:spMkLst>
        </pc:spChg>
        <pc:spChg chg="add mod">
          <ac:chgData name="허진석" userId="05697b78-44d0-4c26-9fe9-432e8507dd5b" providerId="ADAL" clId="{005BBAE4-CD32-6B41-AC60-BE549C3EA36B}" dt="2022-11-22T04:34:40.232" v="5368" actId="1076"/>
          <ac:spMkLst>
            <pc:docMk/>
            <pc:sldMk cId="2833924441" sldId="302"/>
            <ac:spMk id="4" creationId="{F697ECA9-AD93-083D-4269-D46630325B85}"/>
          </ac:spMkLst>
        </pc:spChg>
        <pc:spChg chg="mod">
          <ac:chgData name="허진석" userId="05697b78-44d0-4c26-9fe9-432e8507dd5b" providerId="ADAL" clId="{005BBAE4-CD32-6B41-AC60-BE549C3EA36B}" dt="2022-11-21T08:01:59.185" v="196" actId="1076"/>
          <ac:spMkLst>
            <pc:docMk/>
            <pc:sldMk cId="2833924441" sldId="302"/>
            <ac:spMk id="11" creationId="{92C10D8C-8786-A018-C5E6-EEF65AA12F7A}"/>
          </ac:spMkLst>
        </pc:spChg>
        <pc:spChg chg="mod">
          <ac:chgData name="허진석" userId="05697b78-44d0-4c26-9fe9-432e8507dd5b" providerId="ADAL" clId="{005BBAE4-CD32-6B41-AC60-BE549C3EA36B}" dt="2022-11-22T04:34:42.053" v="5369" actId="20577"/>
          <ac:spMkLst>
            <pc:docMk/>
            <pc:sldMk cId="2833924441" sldId="302"/>
            <ac:spMk id="14" creationId="{420AB1BD-A2B3-5F35-ECCD-6C5E1710EBAF}"/>
          </ac:spMkLst>
        </pc:spChg>
        <pc:spChg chg="del">
          <ac:chgData name="허진석" userId="05697b78-44d0-4c26-9fe9-432e8507dd5b" providerId="ADAL" clId="{005BBAE4-CD32-6B41-AC60-BE549C3EA36B}" dt="2022-11-21T08:01:54.220" v="195" actId="478"/>
          <ac:spMkLst>
            <pc:docMk/>
            <pc:sldMk cId="2833924441" sldId="302"/>
            <ac:spMk id="15" creationId="{9FA6F42A-B866-8AD4-C8DA-9DE561AE5645}"/>
          </ac:spMkLst>
        </pc:spChg>
        <pc:cxnChg chg="add mod">
          <ac:chgData name="허진석" userId="05697b78-44d0-4c26-9fe9-432e8507dd5b" providerId="ADAL" clId="{005BBAE4-CD32-6B41-AC60-BE549C3EA36B}" dt="2022-11-22T04:34:40.232" v="5368" actId="1076"/>
          <ac:cxnSpMkLst>
            <pc:docMk/>
            <pc:sldMk cId="2833924441" sldId="302"/>
            <ac:cxnSpMk id="5" creationId="{CAA39B61-E193-B2AD-1243-585359A612E9}"/>
          </ac:cxnSpMkLst>
        </pc:cxnChg>
        <pc:cxnChg chg="mod">
          <ac:chgData name="허진석" userId="05697b78-44d0-4c26-9fe9-432e8507dd5b" providerId="ADAL" clId="{005BBAE4-CD32-6B41-AC60-BE549C3EA36B}" dt="2022-11-21T08:01:59.185" v="196" actId="1076"/>
          <ac:cxnSpMkLst>
            <pc:docMk/>
            <pc:sldMk cId="2833924441" sldId="302"/>
            <ac:cxnSpMk id="17" creationId="{71B0D0E1-2E32-1F32-8EB3-143A6F816882}"/>
          </ac:cxnSpMkLst>
        </pc:cxnChg>
        <pc:cxnChg chg="mod">
          <ac:chgData name="허진석" userId="05697b78-44d0-4c26-9fe9-432e8507dd5b" providerId="ADAL" clId="{005BBAE4-CD32-6B41-AC60-BE549C3EA36B}" dt="2022-11-21T08:02:02.420" v="197" actId="1076"/>
          <ac:cxnSpMkLst>
            <pc:docMk/>
            <pc:sldMk cId="2833924441" sldId="302"/>
            <ac:cxnSpMk id="18" creationId="{BB444E7B-3956-903F-339C-561099CC1CA2}"/>
          </ac:cxnSpMkLst>
        </pc:cxnChg>
      </pc:sldChg>
      <pc:sldChg chg="add del">
        <pc:chgData name="허진석" userId="05697b78-44d0-4c26-9fe9-432e8507dd5b" providerId="ADAL" clId="{005BBAE4-CD32-6B41-AC60-BE549C3EA36B}" dt="2022-11-22T00:52:20.350" v="1466" actId="2696"/>
        <pc:sldMkLst>
          <pc:docMk/>
          <pc:sldMk cId="3044404702" sldId="303"/>
        </pc:sldMkLst>
      </pc:sldChg>
      <pc:sldChg chg="addSp delSp modSp add mod">
        <pc:chgData name="허진석" userId="05697b78-44d0-4c26-9fe9-432e8507dd5b" providerId="ADAL" clId="{005BBAE4-CD32-6B41-AC60-BE549C3EA36B}" dt="2022-11-21T08:18:27.365" v="1365" actId="20577"/>
        <pc:sldMkLst>
          <pc:docMk/>
          <pc:sldMk cId="2595971078" sldId="304"/>
        </pc:sldMkLst>
        <pc:spChg chg="mod">
          <ac:chgData name="허진석" userId="05697b78-44d0-4c26-9fe9-432e8507dd5b" providerId="ADAL" clId="{005BBAE4-CD32-6B41-AC60-BE549C3EA36B}" dt="2022-11-21T08:18:27.365" v="1365" actId="20577"/>
          <ac:spMkLst>
            <pc:docMk/>
            <pc:sldMk cId="2595971078" sldId="304"/>
            <ac:spMk id="5" creationId="{B6637442-FA8A-3140-12DD-E77C7F3A5A59}"/>
          </ac:spMkLst>
        </pc:spChg>
        <pc:spChg chg="add mod">
          <ac:chgData name="허진석" userId="05697b78-44d0-4c26-9fe9-432e8507dd5b" providerId="ADAL" clId="{005BBAE4-CD32-6B41-AC60-BE549C3EA36B}" dt="2022-11-21T08:15:43.148" v="1322"/>
          <ac:spMkLst>
            <pc:docMk/>
            <pc:sldMk cId="2595971078" sldId="304"/>
            <ac:spMk id="6" creationId="{8FECAEFE-1B9E-A11E-030D-7737C000AEDF}"/>
          </ac:spMkLst>
        </pc:spChg>
        <pc:spChg chg="add mod">
          <ac:chgData name="허진석" userId="05697b78-44d0-4c26-9fe9-432e8507dd5b" providerId="ADAL" clId="{005BBAE4-CD32-6B41-AC60-BE549C3EA36B}" dt="2022-11-21T08:15:43.148" v="1322"/>
          <ac:spMkLst>
            <pc:docMk/>
            <pc:sldMk cId="2595971078" sldId="304"/>
            <ac:spMk id="7" creationId="{453180F9-749B-AAF1-C677-024F74944A37}"/>
          </ac:spMkLst>
        </pc:spChg>
        <pc:spChg chg="add mod">
          <ac:chgData name="허진석" userId="05697b78-44d0-4c26-9fe9-432e8507dd5b" providerId="ADAL" clId="{005BBAE4-CD32-6B41-AC60-BE549C3EA36B}" dt="2022-11-21T08:15:43.148" v="1322"/>
          <ac:spMkLst>
            <pc:docMk/>
            <pc:sldMk cId="2595971078" sldId="304"/>
            <ac:spMk id="8" creationId="{E4BD954B-93AC-7A26-9F76-40736274094F}"/>
          </ac:spMkLst>
        </pc:spChg>
        <pc:spChg chg="del">
          <ac:chgData name="허진석" userId="05697b78-44d0-4c26-9fe9-432e8507dd5b" providerId="ADAL" clId="{005BBAE4-CD32-6B41-AC60-BE549C3EA36B}" dt="2022-11-21T08:08:25.035" v="751" actId="478"/>
          <ac:spMkLst>
            <pc:docMk/>
            <pc:sldMk cId="2595971078" sldId="304"/>
            <ac:spMk id="10" creationId="{53BADA36-99F9-7A4E-D4AE-2B8FE4945E36}"/>
          </ac:spMkLst>
        </pc:spChg>
        <pc:spChg chg="del">
          <ac:chgData name="허진석" userId="05697b78-44d0-4c26-9fe9-432e8507dd5b" providerId="ADAL" clId="{005BBAE4-CD32-6B41-AC60-BE549C3EA36B}" dt="2022-11-21T08:08:25.035" v="751" actId="478"/>
          <ac:spMkLst>
            <pc:docMk/>
            <pc:sldMk cId="2595971078" sldId="304"/>
            <ac:spMk id="11" creationId="{ACCA48D1-2453-5440-576E-9E137B1B3677}"/>
          </ac:spMkLst>
        </pc:spChg>
        <pc:spChg chg="add mod">
          <ac:chgData name="허진석" userId="05697b78-44d0-4c26-9fe9-432e8507dd5b" providerId="ADAL" clId="{005BBAE4-CD32-6B41-AC60-BE549C3EA36B}" dt="2022-11-21T08:15:43.148" v="1322"/>
          <ac:spMkLst>
            <pc:docMk/>
            <pc:sldMk cId="2595971078" sldId="304"/>
            <ac:spMk id="13" creationId="{319F98C5-25B3-C90F-89E0-14FED3A00678}"/>
          </ac:spMkLst>
        </pc:spChg>
        <pc:spChg chg="del">
          <ac:chgData name="허진석" userId="05697b78-44d0-4c26-9fe9-432e8507dd5b" providerId="ADAL" clId="{005BBAE4-CD32-6B41-AC60-BE549C3EA36B}" dt="2022-11-21T08:08:25.035" v="751" actId="478"/>
          <ac:spMkLst>
            <pc:docMk/>
            <pc:sldMk cId="2595971078" sldId="304"/>
            <ac:spMk id="15" creationId="{99B234F7-2222-D14A-03A7-6797ADABCBCB}"/>
          </ac:spMkLst>
        </pc:spChg>
        <pc:spChg chg="del">
          <ac:chgData name="허진석" userId="05697b78-44d0-4c26-9fe9-432e8507dd5b" providerId="ADAL" clId="{005BBAE4-CD32-6B41-AC60-BE549C3EA36B}" dt="2022-11-21T08:08:25.035" v="751" actId="478"/>
          <ac:spMkLst>
            <pc:docMk/>
            <pc:sldMk cId="2595971078" sldId="304"/>
            <ac:spMk id="18" creationId="{131CDD82-454D-6C0F-F8A8-DE85993ADDCC}"/>
          </ac:spMkLst>
        </pc:spChg>
        <pc:spChg chg="del">
          <ac:chgData name="허진석" userId="05697b78-44d0-4c26-9fe9-432e8507dd5b" providerId="ADAL" clId="{005BBAE4-CD32-6B41-AC60-BE549C3EA36B}" dt="2022-11-21T08:08:25.035" v="751" actId="478"/>
          <ac:spMkLst>
            <pc:docMk/>
            <pc:sldMk cId="2595971078" sldId="304"/>
            <ac:spMk id="19" creationId="{BBE2C7BB-6A24-A431-11F7-B7B9320D1A18}"/>
          </ac:spMkLst>
        </pc:spChg>
        <pc:spChg chg="del">
          <ac:chgData name="허진석" userId="05697b78-44d0-4c26-9fe9-432e8507dd5b" providerId="ADAL" clId="{005BBAE4-CD32-6B41-AC60-BE549C3EA36B}" dt="2022-11-21T08:08:25.035" v="751" actId="478"/>
          <ac:spMkLst>
            <pc:docMk/>
            <pc:sldMk cId="2595971078" sldId="304"/>
            <ac:spMk id="20" creationId="{024C9A79-981F-1AEF-5F7E-599DE9EC41F8}"/>
          </ac:spMkLst>
        </pc:spChg>
        <pc:spChg chg="del">
          <ac:chgData name="허진석" userId="05697b78-44d0-4c26-9fe9-432e8507dd5b" providerId="ADAL" clId="{005BBAE4-CD32-6B41-AC60-BE549C3EA36B}" dt="2022-11-21T08:08:25.035" v="751" actId="478"/>
          <ac:spMkLst>
            <pc:docMk/>
            <pc:sldMk cId="2595971078" sldId="304"/>
            <ac:spMk id="25" creationId="{7ABEC385-2C78-08B0-AAC5-9E63896CE3E8}"/>
          </ac:spMkLst>
        </pc:spChg>
        <pc:spChg chg="del">
          <ac:chgData name="허진석" userId="05697b78-44d0-4c26-9fe9-432e8507dd5b" providerId="ADAL" clId="{005BBAE4-CD32-6B41-AC60-BE549C3EA36B}" dt="2022-11-21T08:08:25.035" v="751" actId="478"/>
          <ac:spMkLst>
            <pc:docMk/>
            <pc:sldMk cId="2595971078" sldId="304"/>
            <ac:spMk id="26" creationId="{663F2981-8B76-A754-B059-01B3729A8848}"/>
          </ac:spMkLst>
        </pc:spChg>
        <pc:spChg chg="del">
          <ac:chgData name="허진석" userId="05697b78-44d0-4c26-9fe9-432e8507dd5b" providerId="ADAL" clId="{005BBAE4-CD32-6B41-AC60-BE549C3EA36B}" dt="2022-11-21T08:08:25.035" v="751" actId="478"/>
          <ac:spMkLst>
            <pc:docMk/>
            <pc:sldMk cId="2595971078" sldId="304"/>
            <ac:spMk id="27" creationId="{0C06F403-0EF5-13A7-F8B8-AE3C18538DC4}"/>
          </ac:spMkLst>
        </pc:spChg>
        <pc:spChg chg="del">
          <ac:chgData name="허진석" userId="05697b78-44d0-4c26-9fe9-432e8507dd5b" providerId="ADAL" clId="{005BBAE4-CD32-6B41-AC60-BE549C3EA36B}" dt="2022-11-21T08:08:25.035" v="751" actId="478"/>
          <ac:spMkLst>
            <pc:docMk/>
            <pc:sldMk cId="2595971078" sldId="304"/>
            <ac:spMk id="28" creationId="{A23F7BAD-58C1-5D0C-6C3A-DB533C43F844}"/>
          </ac:spMkLst>
        </pc:spChg>
        <pc:spChg chg="del">
          <ac:chgData name="허진석" userId="05697b78-44d0-4c26-9fe9-432e8507dd5b" providerId="ADAL" clId="{005BBAE4-CD32-6B41-AC60-BE549C3EA36B}" dt="2022-11-21T08:08:25.035" v="751" actId="478"/>
          <ac:spMkLst>
            <pc:docMk/>
            <pc:sldMk cId="2595971078" sldId="304"/>
            <ac:spMk id="29" creationId="{DAF609F8-466D-1138-57D4-EF312F47FE19}"/>
          </ac:spMkLst>
        </pc:spChg>
        <pc:spChg chg="del">
          <ac:chgData name="허진석" userId="05697b78-44d0-4c26-9fe9-432e8507dd5b" providerId="ADAL" clId="{005BBAE4-CD32-6B41-AC60-BE549C3EA36B}" dt="2022-11-21T08:08:25.035" v="751" actId="478"/>
          <ac:spMkLst>
            <pc:docMk/>
            <pc:sldMk cId="2595971078" sldId="304"/>
            <ac:spMk id="30" creationId="{B6D79F95-EFEB-A520-B616-66C04AD2640C}"/>
          </ac:spMkLst>
        </pc:spChg>
        <pc:spChg chg="del">
          <ac:chgData name="허진석" userId="05697b78-44d0-4c26-9fe9-432e8507dd5b" providerId="ADAL" clId="{005BBAE4-CD32-6B41-AC60-BE549C3EA36B}" dt="2022-11-21T08:08:25.035" v="751" actId="478"/>
          <ac:spMkLst>
            <pc:docMk/>
            <pc:sldMk cId="2595971078" sldId="304"/>
            <ac:spMk id="31" creationId="{04073FA1-AE8D-8CB0-E861-F8DD978B3056}"/>
          </ac:spMkLst>
        </pc:spChg>
        <pc:spChg chg="del">
          <ac:chgData name="허진석" userId="05697b78-44d0-4c26-9fe9-432e8507dd5b" providerId="ADAL" clId="{005BBAE4-CD32-6B41-AC60-BE549C3EA36B}" dt="2022-11-21T08:08:25.035" v="751" actId="478"/>
          <ac:spMkLst>
            <pc:docMk/>
            <pc:sldMk cId="2595971078" sldId="304"/>
            <ac:spMk id="32" creationId="{51304300-2E04-C5CD-9A2A-CD58CF6228D3}"/>
          </ac:spMkLst>
        </pc:spChg>
        <pc:spChg chg="del">
          <ac:chgData name="허진석" userId="05697b78-44d0-4c26-9fe9-432e8507dd5b" providerId="ADAL" clId="{005BBAE4-CD32-6B41-AC60-BE549C3EA36B}" dt="2022-11-21T08:08:25.035" v="751" actId="478"/>
          <ac:spMkLst>
            <pc:docMk/>
            <pc:sldMk cId="2595971078" sldId="304"/>
            <ac:spMk id="33" creationId="{BE452D44-184D-0AF0-160D-300B397DF18C}"/>
          </ac:spMkLst>
        </pc:spChg>
        <pc:spChg chg="del">
          <ac:chgData name="허진석" userId="05697b78-44d0-4c26-9fe9-432e8507dd5b" providerId="ADAL" clId="{005BBAE4-CD32-6B41-AC60-BE549C3EA36B}" dt="2022-11-21T08:08:25.035" v="751" actId="478"/>
          <ac:spMkLst>
            <pc:docMk/>
            <pc:sldMk cId="2595971078" sldId="304"/>
            <ac:spMk id="39" creationId="{2B09A6F6-FA06-E53A-1CF6-A7CD48DAE33E}"/>
          </ac:spMkLst>
        </pc:spChg>
        <pc:spChg chg="del">
          <ac:chgData name="허진석" userId="05697b78-44d0-4c26-9fe9-432e8507dd5b" providerId="ADAL" clId="{005BBAE4-CD32-6B41-AC60-BE549C3EA36B}" dt="2022-11-21T08:08:25.035" v="751" actId="478"/>
          <ac:spMkLst>
            <pc:docMk/>
            <pc:sldMk cId="2595971078" sldId="304"/>
            <ac:spMk id="40" creationId="{E693F5E4-CE07-FF69-3563-B40C7E36DDBA}"/>
          </ac:spMkLst>
        </pc:spChg>
        <pc:spChg chg="del">
          <ac:chgData name="허진석" userId="05697b78-44d0-4c26-9fe9-432e8507dd5b" providerId="ADAL" clId="{005BBAE4-CD32-6B41-AC60-BE549C3EA36B}" dt="2022-11-21T08:08:25.035" v="751" actId="478"/>
          <ac:spMkLst>
            <pc:docMk/>
            <pc:sldMk cId="2595971078" sldId="304"/>
            <ac:spMk id="41" creationId="{8D806D76-34A3-E80D-96F6-3BA71513FF51}"/>
          </ac:spMkLst>
        </pc:spChg>
        <pc:spChg chg="del">
          <ac:chgData name="허진석" userId="05697b78-44d0-4c26-9fe9-432e8507dd5b" providerId="ADAL" clId="{005BBAE4-CD32-6B41-AC60-BE549C3EA36B}" dt="2022-11-21T08:08:25.035" v="751" actId="478"/>
          <ac:spMkLst>
            <pc:docMk/>
            <pc:sldMk cId="2595971078" sldId="304"/>
            <ac:spMk id="42" creationId="{55FF7C4A-2EF8-12FD-2654-B37882308626}"/>
          </ac:spMkLst>
        </pc:spChg>
        <pc:spChg chg="del">
          <ac:chgData name="허진석" userId="05697b78-44d0-4c26-9fe9-432e8507dd5b" providerId="ADAL" clId="{005BBAE4-CD32-6B41-AC60-BE549C3EA36B}" dt="2022-11-21T08:08:25.035" v="751" actId="478"/>
          <ac:spMkLst>
            <pc:docMk/>
            <pc:sldMk cId="2595971078" sldId="304"/>
            <ac:spMk id="43" creationId="{3D91BD9C-A684-007F-389A-6ABF9A2596E7}"/>
          </ac:spMkLst>
        </pc:spChg>
        <pc:spChg chg="add mod">
          <ac:chgData name="허진석" userId="05697b78-44d0-4c26-9fe9-432e8507dd5b" providerId="ADAL" clId="{005BBAE4-CD32-6B41-AC60-BE549C3EA36B}" dt="2022-11-21T08:15:43.148" v="1322"/>
          <ac:spMkLst>
            <pc:docMk/>
            <pc:sldMk cId="2595971078" sldId="304"/>
            <ac:spMk id="44" creationId="{6EBA2A41-BEE0-0286-0A4D-E787516B5106}"/>
          </ac:spMkLst>
        </pc:spChg>
        <pc:spChg chg="add mod">
          <ac:chgData name="허진석" userId="05697b78-44d0-4c26-9fe9-432e8507dd5b" providerId="ADAL" clId="{005BBAE4-CD32-6B41-AC60-BE549C3EA36B}" dt="2022-11-21T08:15:43.148" v="1322"/>
          <ac:spMkLst>
            <pc:docMk/>
            <pc:sldMk cId="2595971078" sldId="304"/>
            <ac:spMk id="45" creationId="{55B65900-AD84-6D97-EBB5-F51F9CBFF000}"/>
          </ac:spMkLst>
        </pc:spChg>
        <pc:spChg chg="add mod">
          <ac:chgData name="허진석" userId="05697b78-44d0-4c26-9fe9-432e8507dd5b" providerId="ADAL" clId="{005BBAE4-CD32-6B41-AC60-BE549C3EA36B}" dt="2022-11-21T08:15:43.148" v="1322"/>
          <ac:spMkLst>
            <pc:docMk/>
            <pc:sldMk cId="2595971078" sldId="304"/>
            <ac:spMk id="51" creationId="{BB5E6936-E9AB-4BEC-7E36-7D2966C9D600}"/>
          </ac:spMkLst>
        </pc:spChg>
        <pc:spChg chg="add mod">
          <ac:chgData name="허진석" userId="05697b78-44d0-4c26-9fe9-432e8507dd5b" providerId="ADAL" clId="{005BBAE4-CD32-6B41-AC60-BE549C3EA36B}" dt="2022-11-21T08:15:43.148" v="1322"/>
          <ac:spMkLst>
            <pc:docMk/>
            <pc:sldMk cId="2595971078" sldId="304"/>
            <ac:spMk id="52" creationId="{C6462A28-42C3-A0F1-7927-F5A5F771E8C5}"/>
          </ac:spMkLst>
        </pc:spChg>
        <pc:spChg chg="add mod">
          <ac:chgData name="허진석" userId="05697b78-44d0-4c26-9fe9-432e8507dd5b" providerId="ADAL" clId="{005BBAE4-CD32-6B41-AC60-BE549C3EA36B}" dt="2022-11-21T08:15:43.148" v="1322"/>
          <ac:spMkLst>
            <pc:docMk/>
            <pc:sldMk cId="2595971078" sldId="304"/>
            <ac:spMk id="53" creationId="{9CD74657-33C1-EE52-6B1B-48E60701C949}"/>
          </ac:spMkLst>
        </pc:spChg>
        <pc:spChg chg="add mod">
          <ac:chgData name="허진석" userId="05697b78-44d0-4c26-9fe9-432e8507dd5b" providerId="ADAL" clId="{005BBAE4-CD32-6B41-AC60-BE549C3EA36B}" dt="2022-11-21T08:15:43.148" v="1322"/>
          <ac:spMkLst>
            <pc:docMk/>
            <pc:sldMk cId="2595971078" sldId="304"/>
            <ac:spMk id="58" creationId="{92AAC547-E608-9FDE-D79D-DA3827BABCC4}"/>
          </ac:spMkLst>
        </pc:spChg>
        <pc:spChg chg="add mod">
          <ac:chgData name="허진석" userId="05697b78-44d0-4c26-9fe9-432e8507dd5b" providerId="ADAL" clId="{005BBAE4-CD32-6B41-AC60-BE549C3EA36B}" dt="2022-11-21T08:15:43.148" v="1322"/>
          <ac:spMkLst>
            <pc:docMk/>
            <pc:sldMk cId="2595971078" sldId="304"/>
            <ac:spMk id="59" creationId="{D2D63A00-70A6-69AF-F202-056B08470CF6}"/>
          </ac:spMkLst>
        </pc:spChg>
        <pc:spChg chg="add mod">
          <ac:chgData name="허진석" userId="05697b78-44d0-4c26-9fe9-432e8507dd5b" providerId="ADAL" clId="{005BBAE4-CD32-6B41-AC60-BE549C3EA36B}" dt="2022-11-21T08:15:43.148" v="1322"/>
          <ac:spMkLst>
            <pc:docMk/>
            <pc:sldMk cId="2595971078" sldId="304"/>
            <ac:spMk id="63" creationId="{051E893A-8224-7828-B20E-02E4D2EB307F}"/>
          </ac:spMkLst>
        </pc:spChg>
        <pc:picChg chg="del">
          <ac:chgData name="허진석" userId="05697b78-44d0-4c26-9fe9-432e8507dd5b" providerId="ADAL" clId="{005BBAE4-CD32-6B41-AC60-BE549C3EA36B}" dt="2022-11-21T08:08:25.035" v="751" actId="478"/>
          <ac:picMkLst>
            <pc:docMk/>
            <pc:sldMk cId="2595971078" sldId="304"/>
            <ac:picMk id="9" creationId="{A7A8369A-0D95-2514-D2C7-28CD8C4C74BF}"/>
          </ac:picMkLst>
        </pc:picChg>
        <pc:picChg chg="del">
          <ac:chgData name="허진석" userId="05697b78-44d0-4c26-9fe9-432e8507dd5b" providerId="ADAL" clId="{005BBAE4-CD32-6B41-AC60-BE549C3EA36B}" dt="2022-11-21T08:08:25.035" v="751" actId="478"/>
          <ac:picMkLst>
            <pc:docMk/>
            <pc:sldMk cId="2595971078" sldId="304"/>
            <ac:picMk id="12" creationId="{2CB2D8B3-2CCB-7C7F-AF2B-FA691313426E}"/>
          </ac:picMkLst>
        </pc:picChg>
        <pc:cxnChg chg="del">
          <ac:chgData name="허진석" userId="05697b78-44d0-4c26-9fe9-432e8507dd5b" providerId="ADAL" clId="{005BBAE4-CD32-6B41-AC60-BE549C3EA36B}" dt="2022-11-21T08:08:25.035" v="751" actId="478"/>
          <ac:cxnSpMkLst>
            <pc:docMk/>
            <pc:sldMk cId="2595971078" sldId="304"/>
            <ac:cxnSpMk id="14" creationId="{93DF2737-22E7-E952-29A2-4863F34EF3BA}"/>
          </ac:cxnSpMkLst>
        </pc:cxnChg>
        <pc:cxnChg chg="del mod">
          <ac:chgData name="허진석" userId="05697b78-44d0-4c26-9fe9-432e8507dd5b" providerId="ADAL" clId="{005BBAE4-CD32-6B41-AC60-BE549C3EA36B}" dt="2022-11-21T08:08:25.035" v="751" actId="478"/>
          <ac:cxnSpMkLst>
            <pc:docMk/>
            <pc:sldMk cId="2595971078" sldId="304"/>
            <ac:cxnSpMk id="16" creationId="{63177A3A-77E5-99E6-A1A2-AC9EDF412180}"/>
          </ac:cxnSpMkLst>
        </pc:cxnChg>
        <pc:cxnChg chg="del mod">
          <ac:chgData name="허진석" userId="05697b78-44d0-4c26-9fe9-432e8507dd5b" providerId="ADAL" clId="{005BBAE4-CD32-6B41-AC60-BE549C3EA36B}" dt="2022-11-21T08:08:25.035" v="751" actId="478"/>
          <ac:cxnSpMkLst>
            <pc:docMk/>
            <pc:sldMk cId="2595971078" sldId="304"/>
            <ac:cxnSpMk id="17" creationId="{BF5BDABE-63A5-8D0D-F589-53C1141C260D}"/>
          </ac:cxnSpMkLst>
        </pc:cxnChg>
        <pc:cxnChg chg="del mod">
          <ac:chgData name="허진석" userId="05697b78-44d0-4c26-9fe9-432e8507dd5b" providerId="ADAL" clId="{005BBAE4-CD32-6B41-AC60-BE549C3EA36B}" dt="2022-11-21T08:08:25.035" v="751" actId="478"/>
          <ac:cxnSpMkLst>
            <pc:docMk/>
            <pc:sldMk cId="2595971078" sldId="304"/>
            <ac:cxnSpMk id="21" creationId="{93C435A2-5D4B-9E48-A2B7-3D7EA16093BF}"/>
          </ac:cxnSpMkLst>
        </pc:cxnChg>
        <pc:cxnChg chg="del">
          <ac:chgData name="허진석" userId="05697b78-44d0-4c26-9fe9-432e8507dd5b" providerId="ADAL" clId="{005BBAE4-CD32-6B41-AC60-BE549C3EA36B}" dt="2022-11-21T08:08:25.035" v="751" actId="478"/>
          <ac:cxnSpMkLst>
            <pc:docMk/>
            <pc:sldMk cId="2595971078" sldId="304"/>
            <ac:cxnSpMk id="22" creationId="{EA18245B-70DC-AB10-07B4-9DDFDB355B98}"/>
          </ac:cxnSpMkLst>
        </pc:cxnChg>
        <pc:cxnChg chg="del">
          <ac:chgData name="허진석" userId="05697b78-44d0-4c26-9fe9-432e8507dd5b" providerId="ADAL" clId="{005BBAE4-CD32-6B41-AC60-BE549C3EA36B}" dt="2022-11-21T08:08:25.035" v="751" actId="478"/>
          <ac:cxnSpMkLst>
            <pc:docMk/>
            <pc:sldMk cId="2595971078" sldId="304"/>
            <ac:cxnSpMk id="23" creationId="{79400835-872E-FD28-3C10-27D7262026AD}"/>
          </ac:cxnSpMkLst>
        </pc:cxnChg>
        <pc:cxnChg chg="del">
          <ac:chgData name="허진석" userId="05697b78-44d0-4c26-9fe9-432e8507dd5b" providerId="ADAL" clId="{005BBAE4-CD32-6B41-AC60-BE549C3EA36B}" dt="2022-11-21T08:08:25.035" v="751" actId="478"/>
          <ac:cxnSpMkLst>
            <pc:docMk/>
            <pc:sldMk cId="2595971078" sldId="304"/>
            <ac:cxnSpMk id="24" creationId="{92E77CC0-1FA8-A43E-9FB7-1756DE104970}"/>
          </ac:cxnSpMkLst>
        </pc:cxnChg>
        <pc:cxnChg chg="del mod">
          <ac:chgData name="허진석" userId="05697b78-44d0-4c26-9fe9-432e8507dd5b" providerId="ADAL" clId="{005BBAE4-CD32-6B41-AC60-BE549C3EA36B}" dt="2022-11-21T08:08:25.035" v="751" actId="478"/>
          <ac:cxnSpMkLst>
            <pc:docMk/>
            <pc:sldMk cId="2595971078" sldId="304"/>
            <ac:cxnSpMk id="34" creationId="{D5EDDA8B-D466-06BA-902D-D8F782C567DB}"/>
          </ac:cxnSpMkLst>
        </pc:cxnChg>
        <pc:cxnChg chg="del mod">
          <ac:chgData name="허진석" userId="05697b78-44d0-4c26-9fe9-432e8507dd5b" providerId="ADAL" clId="{005BBAE4-CD32-6B41-AC60-BE549C3EA36B}" dt="2022-11-21T08:08:25.035" v="751" actId="478"/>
          <ac:cxnSpMkLst>
            <pc:docMk/>
            <pc:sldMk cId="2595971078" sldId="304"/>
            <ac:cxnSpMk id="35" creationId="{B53A2159-44F1-C398-E633-366A1F5AF8BF}"/>
          </ac:cxnSpMkLst>
        </pc:cxnChg>
        <pc:cxnChg chg="del mod">
          <ac:chgData name="허진석" userId="05697b78-44d0-4c26-9fe9-432e8507dd5b" providerId="ADAL" clId="{005BBAE4-CD32-6B41-AC60-BE549C3EA36B}" dt="2022-11-21T08:08:25.035" v="751" actId="478"/>
          <ac:cxnSpMkLst>
            <pc:docMk/>
            <pc:sldMk cId="2595971078" sldId="304"/>
            <ac:cxnSpMk id="36" creationId="{F3505C7C-811F-F9F7-B0CB-8B9D78C95FD5}"/>
          </ac:cxnSpMkLst>
        </pc:cxnChg>
        <pc:cxnChg chg="del mod">
          <ac:chgData name="허진석" userId="05697b78-44d0-4c26-9fe9-432e8507dd5b" providerId="ADAL" clId="{005BBAE4-CD32-6B41-AC60-BE549C3EA36B}" dt="2022-11-21T08:08:25.035" v="751" actId="478"/>
          <ac:cxnSpMkLst>
            <pc:docMk/>
            <pc:sldMk cId="2595971078" sldId="304"/>
            <ac:cxnSpMk id="37" creationId="{F81306B3-0E98-73A0-07CB-797FB14234A6}"/>
          </ac:cxnSpMkLst>
        </pc:cxnChg>
        <pc:cxnChg chg="del mod">
          <ac:chgData name="허진석" userId="05697b78-44d0-4c26-9fe9-432e8507dd5b" providerId="ADAL" clId="{005BBAE4-CD32-6B41-AC60-BE549C3EA36B}" dt="2022-11-21T08:08:25.035" v="751" actId="478"/>
          <ac:cxnSpMkLst>
            <pc:docMk/>
            <pc:sldMk cId="2595971078" sldId="304"/>
            <ac:cxnSpMk id="38" creationId="{47E0F397-7761-AC26-A237-6C78927E958B}"/>
          </ac:cxnSpMkLst>
        </pc:cxnChg>
        <pc:cxnChg chg="add mod">
          <ac:chgData name="허진석" userId="05697b78-44d0-4c26-9fe9-432e8507dd5b" providerId="ADAL" clId="{005BBAE4-CD32-6B41-AC60-BE549C3EA36B}" dt="2022-11-21T08:15:43.148" v="1322"/>
          <ac:cxnSpMkLst>
            <pc:docMk/>
            <pc:sldMk cId="2595971078" sldId="304"/>
            <ac:cxnSpMk id="46" creationId="{38391631-CA59-84F3-F010-36BAB721C1B1}"/>
          </ac:cxnSpMkLst>
        </pc:cxnChg>
        <pc:cxnChg chg="add mod">
          <ac:chgData name="허진석" userId="05697b78-44d0-4c26-9fe9-432e8507dd5b" providerId="ADAL" clId="{005BBAE4-CD32-6B41-AC60-BE549C3EA36B}" dt="2022-11-21T08:15:43.148" v="1322"/>
          <ac:cxnSpMkLst>
            <pc:docMk/>
            <pc:sldMk cId="2595971078" sldId="304"/>
            <ac:cxnSpMk id="47" creationId="{EADC3C6A-D744-6225-2804-C3CC57783A55}"/>
          </ac:cxnSpMkLst>
        </pc:cxnChg>
        <pc:cxnChg chg="add mod">
          <ac:chgData name="허진석" userId="05697b78-44d0-4c26-9fe9-432e8507dd5b" providerId="ADAL" clId="{005BBAE4-CD32-6B41-AC60-BE549C3EA36B}" dt="2022-11-21T08:15:43.148" v="1322"/>
          <ac:cxnSpMkLst>
            <pc:docMk/>
            <pc:sldMk cId="2595971078" sldId="304"/>
            <ac:cxnSpMk id="48" creationId="{963E4934-0FDA-8CF8-B18C-1CCD21451D57}"/>
          </ac:cxnSpMkLst>
        </pc:cxnChg>
        <pc:cxnChg chg="add mod">
          <ac:chgData name="허진석" userId="05697b78-44d0-4c26-9fe9-432e8507dd5b" providerId="ADAL" clId="{005BBAE4-CD32-6B41-AC60-BE549C3EA36B}" dt="2022-11-21T08:15:43.148" v="1322"/>
          <ac:cxnSpMkLst>
            <pc:docMk/>
            <pc:sldMk cId="2595971078" sldId="304"/>
            <ac:cxnSpMk id="49" creationId="{E17FED34-0D22-046A-849D-33D2A21B0222}"/>
          </ac:cxnSpMkLst>
        </pc:cxnChg>
        <pc:cxnChg chg="add mod">
          <ac:chgData name="허진석" userId="05697b78-44d0-4c26-9fe9-432e8507dd5b" providerId="ADAL" clId="{005BBAE4-CD32-6B41-AC60-BE549C3EA36B}" dt="2022-11-21T08:15:43.148" v="1322"/>
          <ac:cxnSpMkLst>
            <pc:docMk/>
            <pc:sldMk cId="2595971078" sldId="304"/>
            <ac:cxnSpMk id="50" creationId="{BFCCB29A-8A34-8F16-FCFF-C3F7E71DE8D3}"/>
          </ac:cxnSpMkLst>
        </pc:cxnChg>
        <pc:cxnChg chg="add mod">
          <ac:chgData name="허진석" userId="05697b78-44d0-4c26-9fe9-432e8507dd5b" providerId="ADAL" clId="{005BBAE4-CD32-6B41-AC60-BE549C3EA36B}" dt="2022-11-21T08:15:43.148" v="1322"/>
          <ac:cxnSpMkLst>
            <pc:docMk/>
            <pc:sldMk cId="2595971078" sldId="304"/>
            <ac:cxnSpMk id="54" creationId="{458FE539-DC69-5888-FB45-425EAE6433B1}"/>
          </ac:cxnSpMkLst>
        </pc:cxnChg>
        <pc:cxnChg chg="add mod">
          <ac:chgData name="허진석" userId="05697b78-44d0-4c26-9fe9-432e8507dd5b" providerId="ADAL" clId="{005BBAE4-CD32-6B41-AC60-BE549C3EA36B}" dt="2022-11-21T08:15:43.148" v="1322"/>
          <ac:cxnSpMkLst>
            <pc:docMk/>
            <pc:sldMk cId="2595971078" sldId="304"/>
            <ac:cxnSpMk id="55" creationId="{A6DBF14E-91B4-6194-7C0E-8EDF31AC5EC3}"/>
          </ac:cxnSpMkLst>
        </pc:cxnChg>
        <pc:cxnChg chg="add mod">
          <ac:chgData name="허진석" userId="05697b78-44d0-4c26-9fe9-432e8507dd5b" providerId="ADAL" clId="{005BBAE4-CD32-6B41-AC60-BE549C3EA36B}" dt="2022-11-21T08:15:43.148" v="1322"/>
          <ac:cxnSpMkLst>
            <pc:docMk/>
            <pc:sldMk cId="2595971078" sldId="304"/>
            <ac:cxnSpMk id="56" creationId="{16B34292-8881-09B6-6672-74330EC12602}"/>
          </ac:cxnSpMkLst>
        </pc:cxnChg>
        <pc:cxnChg chg="add mod">
          <ac:chgData name="허진석" userId="05697b78-44d0-4c26-9fe9-432e8507dd5b" providerId="ADAL" clId="{005BBAE4-CD32-6B41-AC60-BE549C3EA36B}" dt="2022-11-21T08:15:43.148" v="1322"/>
          <ac:cxnSpMkLst>
            <pc:docMk/>
            <pc:sldMk cId="2595971078" sldId="304"/>
            <ac:cxnSpMk id="57" creationId="{EA1F67AE-876E-D889-A9A5-1A9A2452BC41}"/>
          </ac:cxnSpMkLst>
        </pc:cxnChg>
        <pc:cxnChg chg="add mod">
          <ac:chgData name="허진석" userId="05697b78-44d0-4c26-9fe9-432e8507dd5b" providerId="ADAL" clId="{005BBAE4-CD32-6B41-AC60-BE549C3EA36B}" dt="2022-11-21T08:15:43.148" v="1322"/>
          <ac:cxnSpMkLst>
            <pc:docMk/>
            <pc:sldMk cId="2595971078" sldId="304"/>
            <ac:cxnSpMk id="60" creationId="{F292FF5A-362A-1A48-9751-0F6FEA0A970E}"/>
          </ac:cxnSpMkLst>
        </pc:cxnChg>
        <pc:cxnChg chg="add mod">
          <ac:chgData name="허진석" userId="05697b78-44d0-4c26-9fe9-432e8507dd5b" providerId="ADAL" clId="{005BBAE4-CD32-6B41-AC60-BE549C3EA36B}" dt="2022-11-21T08:15:43.148" v="1322"/>
          <ac:cxnSpMkLst>
            <pc:docMk/>
            <pc:sldMk cId="2595971078" sldId="304"/>
            <ac:cxnSpMk id="61" creationId="{5D2E6C67-C088-7566-8124-6B354A0F392F}"/>
          </ac:cxnSpMkLst>
        </pc:cxnChg>
        <pc:cxnChg chg="add mod">
          <ac:chgData name="허진석" userId="05697b78-44d0-4c26-9fe9-432e8507dd5b" providerId="ADAL" clId="{005BBAE4-CD32-6B41-AC60-BE549C3EA36B}" dt="2022-11-21T08:15:43.148" v="1322"/>
          <ac:cxnSpMkLst>
            <pc:docMk/>
            <pc:sldMk cId="2595971078" sldId="304"/>
            <ac:cxnSpMk id="62" creationId="{49C80E49-292C-775D-4EE6-52C86536700D}"/>
          </ac:cxnSpMkLst>
        </pc:cxnChg>
      </pc:sldChg>
      <pc:sldChg chg="delSp modSp add mod">
        <pc:chgData name="허진석" userId="05697b78-44d0-4c26-9fe9-432e8507dd5b" providerId="ADAL" clId="{005BBAE4-CD32-6B41-AC60-BE549C3EA36B}" dt="2022-11-21T08:15:28.568" v="1321" actId="20577"/>
        <pc:sldMkLst>
          <pc:docMk/>
          <pc:sldMk cId="3042287200" sldId="305"/>
        </pc:sldMkLst>
        <pc:spChg chg="mod">
          <ac:chgData name="허진석" userId="05697b78-44d0-4c26-9fe9-432e8507dd5b" providerId="ADAL" clId="{005BBAE4-CD32-6B41-AC60-BE549C3EA36B}" dt="2022-11-21T08:15:28.568" v="1321" actId="20577"/>
          <ac:spMkLst>
            <pc:docMk/>
            <pc:sldMk cId="3042287200" sldId="305"/>
            <ac:spMk id="5" creationId="{B6637442-FA8A-3140-12DD-E77C7F3A5A59}"/>
          </ac:spMkLst>
        </pc:spChg>
        <pc:spChg chg="del">
          <ac:chgData name="허진석" userId="05697b78-44d0-4c26-9fe9-432e8507dd5b" providerId="ADAL" clId="{005BBAE4-CD32-6B41-AC60-BE549C3EA36B}" dt="2022-11-21T08:13:43.032" v="1018" actId="478"/>
          <ac:spMkLst>
            <pc:docMk/>
            <pc:sldMk cId="3042287200" sldId="305"/>
            <ac:spMk id="11" creationId="{ACCA48D1-2453-5440-576E-9E137B1B3677}"/>
          </ac:spMkLst>
        </pc:spChg>
        <pc:spChg chg="del">
          <ac:chgData name="허진석" userId="05697b78-44d0-4c26-9fe9-432e8507dd5b" providerId="ADAL" clId="{005BBAE4-CD32-6B41-AC60-BE549C3EA36B}" dt="2022-11-21T08:13:43.032" v="1018" actId="478"/>
          <ac:spMkLst>
            <pc:docMk/>
            <pc:sldMk cId="3042287200" sldId="305"/>
            <ac:spMk id="15" creationId="{99B234F7-2222-D14A-03A7-6797ADABCBCB}"/>
          </ac:spMkLst>
        </pc:spChg>
        <pc:spChg chg="del">
          <ac:chgData name="허진석" userId="05697b78-44d0-4c26-9fe9-432e8507dd5b" providerId="ADAL" clId="{005BBAE4-CD32-6B41-AC60-BE549C3EA36B}" dt="2022-11-21T08:13:43.032" v="1018" actId="478"/>
          <ac:spMkLst>
            <pc:docMk/>
            <pc:sldMk cId="3042287200" sldId="305"/>
            <ac:spMk id="18" creationId="{131CDD82-454D-6C0F-F8A8-DE85993ADDCC}"/>
          </ac:spMkLst>
        </pc:spChg>
        <pc:spChg chg="del">
          <ac:chgData name="허진석" userId="05697b78-44d0-4c26-9fe9-432e8507dd5b" providerId="ADAL" clId="{005BBAE4-CD32-6B41-AC60-BE549C3EA36B}" dt="2022-11-21T08:13:43.032" v="1018" actId="478"/>
          <ac:spMkLst>
            <pc:docMk/>
            <pc:sldMk cId="3042287200" sldId="305"/>
            <ac:spMk id="19" creationId="{BBE2C7BB-6A24-A431-11F7-B7B9320D1A18}"/>
          </ac:spMkLst>
        </pc:spChg>
        <pc:spChg chg="del">
          <ac:chgData name="허진석" userId="05697b78-44d0-4c26-9fe9-432e8507dd5b" providerId="ADAL" clId="{005BBAE4-CD32-6B41-AC60-BE549C3EA36B}" dt="2022-11-21T08:13:43.032" v="1018" actId="478"/>
          <ac:spMkLst>
            <pc:docMk/>
            <pc:sldMk cId="3042287200" sldId="305"/>
            <ac:spMk id="25" creationId="{7ABEC385-2C78-08B0-AAC5-9E63896CE3E8}"/>
          </ac:spMkLst>
        </pc:spChg>
        <pc:spChg chg="del">
          <ac:chgData name="허진석" userId="05697b78-44d0-4c26-9fe9-432e8507dd5b" providerId="ADAL" clId="{005BBAE4-CD32-6B41-AC60-BE549C3EA36B}" dt="2022-11-21T08:13:43.032" v="1018" actId="478"/>
          <ac:spMkLst>
            <pc:docMk/>
            <pc:sldMk cId="3042287200" sldId="305"/>
            <ac:spMk id="26" creationId="{663F2981-8B76-A754-B059-01B3729A8848}"/>
          </ac:spMkLst>
        </pc:spChg>
        <pc:spChg chg="mod">
          <ac:chgData name="허진석" userId="05697b78-44d0-4c26-9fe9-432e8507dd5b" providerId="ADAL" clId="{005BBAE4-CD32-6B41-AC60-BE549C3EA36B}" dt="2022-11-21T08:14:15.107" v="1029" actId="1076"/>
          <ac:spMkLst>
            <pc:docMk/>
            <pc:sldMk cId="3042287200" sldId="305"/>
            <ac:spMk id="28" creationId="{A23F7BAD-58C1-5D0C-6C3A-DB533C43F844}"/>
          </ac:spMkLst>
        </pc:spChg>
        <pc:spChg chg="mod">
          <ac:chgData name="허진석" userId="05697b78-44d0-4c26-9fe9-432e8507dd5b" providerId="ADAL" clId="{005BBAE4-CD32-6B41-AC60-BE549C3EA36B}" dt="2022-11-21T08:14:02.689" v="1026" actId="1076"/>
          <ac:spMkLst>
            <pc:docMk/>
            <pc:sldMk cId="3042287200" sldId="305"/>
            <ac:spMk id="29" creationId="{DAF609F8-466D-1138-57D4-EF312F47FE19}"/>
          </ac:spMkLst>
        </pc:spChg>
        <pc:spChg chg="mod">
          <ac:chgData name="허진석" userId="05697b78-44d0-4c26-9fe9-432e8507dd5b" providerId="ADAL" clId="{005BBAE4-CD32-6B41-AC60-BE549C3EA36B}" dt="2022-11-21T08:14:02.689" v="1026" actId="1076"/>
          <ac:spMkLst>
            <pc:docMk/>
            <pc:sldMk cId="3042287200" sldId="305"/>
            <ac:spMk id="30" creationId="{B6D79F95-EFEB-A520-B616-66C04AD2640C}"/>
          </ac:spMkLst>
        </pc:spChg>
        <pc:spChg chg="mod">
          <ac:chgData name="허진석" userId="05697b78-44d0-4c26-9fe9-432e8507dd5b" providerId="ADAL" clId="{005BBAE4-CD32-6B41-AC60-BE549C3EA36B}" dt="2022-11-21T08:14:02.689" v="1026" actId="1076"/>
          <ac:spMkLst>
            <pc:docMk/>
            <pc:sldMk cId="3042287200" sldId="305"/>
            <ac:spMk id="31" creationId="{04073FA1-AE8D-8CB0-E861-F8DD978B3056}"/>
          </ac:spMkLst>
        </pc:spChg>
        <pc:spChg chg="mod">
          <ac:chgData name="허진석" userId="05697b78-44d0-4c26-9fe9-432e8507dd5b" providerId="ADAL" clId="{005BBAE4-CD32-6B41-AC60-BE549C3EA36B}" dt="2022-11-21T08:14:02.689" v="1026" actId="1076"/>
          <ac:spMkLst>
            <pc:docMk/>
            <pc:sldMk cId="3042287200" sldId="305"/>
            <ac:spMk id="32" creationId="{51304300-2E04-C5CD-9A2A-CD58CF6228D3}"/>
          </ac:spMkLst>
        </pc:spChg>
        <pc:spChg chg="mod">
          <ac:chgData name="허진석" userId="05697b78-44d0-4c26-9fe9-432e8507dd5b" providerId="ADAL" clId="{005BBAE4-CD32-6B41-AC60-BE549C3EA36B}" dt="2022-11-21T08:14:02.689" v="1026" actId="1076"/>
          <ac:spMkLst>
            <pc:docMk/>
            <pc:sldMk cId="3042287200" sldId="305"/>
            <ac:spMk id="33" creationId="{BE452D44-184D-0AF0-160D-300B397DF18C}"/>
          </ac:spMkLst>
        </pc:spChg>
        <pc:spChg chg="del">
          <ac:chgData name="허진석" userId="05697b78-44d0-4c26-9fe9-432e8507dd5b" providerId="ADAL" clId="{005BBAE4-CD32-6B41-AC60-BE549C3EA36B}" dt="2022-11-21T08:13:43.032" v="1018" actId="478"/>
          <ac:spMkLst>
            <pc:docMk/>
            <pc:sldMk cId="3042287200" sldId="305"/>
            <ac:spMk id="39" creationId="{2B09A6F6-FA06-E53A-1CF6-A7CD48DAE33E}"/>
          </ac:spMkLst>
        </pc:spChg>
        <pc:spChg chg="del">
          <ac:chgData name="허진석" userId="05697b78-44d0-4c26-9fe9-432e8507dd5b" providerId="ADAL" clId="{005BBAE4-CD32-6B41-AC60-BE549C3EA36B}" dt="2022-11-21T08:14:20.079" v="1030" actId="478"/>
          <ac:spMkLst>
            <pc:docMk/>
            <pc:sldMk cId="3042287200" sldId="305"/>
            <ac:spMk id="40" creationId="{E693F5E4-CE07-FF69-3563-B40C7E36DDBA}"/>
          </ac:spMkLst>
        </pc:spChg>
        <pc:spChg chg="del">
          <ac:chgData name="허진석" userId="05697b78-44d0-4c26-9fe9-432e8507dd5b" providerId="ADAL" clId="{005BBAE4-CD32-6B41-AC60-BE549C3EA36B}" dt="2022-11-21T08:13:43.032" v="1018" actId="478"/>
          <ac:spMkLst>
            <pc:docMk/>
            <pc:sldMk cId="3042287200" sldId="305"/>
            <ac:spMk id="41" creationId="{8D806D76-34A3-E80D-96F6-3BA71513FF51}"/>
          </ac:spMkLst>
        </pc:spChg>
        <pc:spChg chg="del">
          <ac:chgData name="허진석" userId="05697b78-44d0-4c26-9fe9-432e8507dd5b" providerId="ADAL" clId="{005BBAE4-CD32-6B41-AC60-BE549C3EA36B}" dt="2022-11-21T08:13:45.003" v="1020" actId="478"/>
          <ac:spMkLst>
            <pc:docMk/>
            <pc:sldMk cId="3042287200" sldId="305"/>
            <ac:spMk id="42" creationId="{55FF7C4A-2EF8-12FD-2654-B37882308626}"/>
          </ac:spMkLst>
        </pc:spChg>
        <pc:spChg chg="mod">
          <ac:chgData name="허진석" userId="05697b78-44d0-4c26-9fe9-432e8507dd5b" providerId="ADAL" clId="{005BBAE4-CD32-6B41-AC60-BE549C3EA36B}" dt="2022-11-21T08:14:04.805" v="1027" actId="1076"/>
          <ac:spMkLst>
            <pc:docMk/>
            <pc:sldMk cId="3042287200" sldId="305"/>
            <ac:spMk id="43" creationId="{3D91BD9C-A684-007F-389A-6ABF9A2596E7}"/>
          </ac:spMkLst>
        </pc:spChg>
        <pc:spChg chg="del">
          <ac:chgData name="허진석" userId="05697b78-44d0-4c26-9fe9-432e8507dd5b" providerId="ADAL" clId="{005BBAE4-CD32-6B41-AC60-BE549C3EA36B}" dt="2022-11-21T08:13:52.936" v="1023" actId="478"/>
          <ac:spMkLst>
            <pc:docMk/>
            <pc:sldMk cId="3042287200" sldId="305"/>
            <ac:spMk id="50" creationId="{B050045E-1FDD-84FD-D4DA-5ABF0A887363}"/>
          </ac:spMkLst>
        </pc:spChg>
        <pc:picChg chg="del">
          <ac:chgData name="허진석" userId="05697b78-44d0-4c26-9fe9-432e8507dd5b" providerId="ADAL" clId="{005BBAE4-CD32-6B41-AC60-BE549C3EA36B}" dt="2022-11-21T08:13:43.032" v="1018" actId="478"/>
          <ac:picMkLst>
            <pc:docMk/>
            <pc:sldMk cId="3042287200" sldId="305"/>
            <ac:picMk id="12" creationId="{2CB2D8B3-2CCB-7C7F-AF2B-FA691313426E}"/>
          </ac:picMkLst>
        </pc:picChg>
        <pc:cxnChg chg="del mod">
          <ac:chgData name="허진석" userId="05697b78-44d0-4c26-9fe9-432e8507dd5b" providerId="ADAL" clId="{005BBAE4-CD32-6B41-AC60-BE549C3EA36B}" dt="2022-11-21T08:13:43.032" v="1018" actId="478"/>
          <ac:cxnSpMkLst>
            <pc:docMk/>
            <pc:sldMk cId="3042287200" sldId="305"/>
            <ac:cxnSpMk id="14" creationId="{93DF2737-22E7-E952-29A2-4863F34EF3BA}"/>
          </ac:cxnSpMkLst>
        </pc:cxnChg>
        <pc:cxnChg chg="del mod">
          <ac:chgData name="허진석" userId="05697b78-44d0-4c26-9fe9-432e8507dd5b" providerId="ADAL" clId="{005BBAE4-CD32-6B41-AC60-BE549C3EA36B}" dt="2022-11-21T08:13:44.185" v="1019" actId="478"/>
          <ac:cxnSpMkLst>
            <pc:docMk/>
            <pc:sldMk cId="3042287200" sldId="305"/>
            <ac:cxnSpMk id="16" creationId="{63177A3A-77E5-99E6-A1A2-AC9EDF412180}"/>
          </ac:cxnSpMkLst>
        </pc:cxnChg>
        <pc:cxnChg chg="del mod">
          <ac:chgData name="허진석" userId="05697b78-44d0-4c26-9fe9-432e8507dd5b" providerId="ADAL" clId="{005BBAE4-CD32-6B41-AC60-BE549C3EA36B}" dt="2022-11-21T08:13:43.032" v="1018" actId="478"/>
          <ac:cxnSpMkLst>
            <pc:docMk/>
            <pc:sldMk cId="3042287200" sldId="305"/>
            <ac:cxnSpMk id="17" creationId="{BF5BDABE-63A5-8D0D-F589-53C1141C260D}"/>
          </ac:cxnSpMkLst>
        </pc:cxnChg>
        <pc:cxnChg chg="del">
          <ac:chgData name="허진석" userId="05697b78-44d0-4c26-9fe9-432e8507dd5b" providerId="ADAL" clId="{005BBAE4-CD32-6B41-AC60-BE549C3EA36B}" dt="2022-11-21T08:13:43.032" v="1018" actId="478"/>
          <ac:cxnSpMkLst>
            <pc:docMk/>
            <pc:sldMk cId="3042287200" sldId="305"/>
            <ac:cxnSpMk id="22" creationId="{EA18245B-70DC-AB10-07B4-9DDFDB355B98}"/>
          </ac:cxnSpMkLst>
        </pc:cxnChg>
        <pc:cxnChg chg="del">
          <ac:chgData name="허진석" userId="05697b78-44d0-4c26-9fe9-432e8507dd5b" providerId="ADAL" clId="{005BBAE4-CD32-6B41-AC60-BE549C3EA36B}" dt="2022-11-21T08:13:43.032" v="1018" actId="478"/>
          <ac:cxnSpMkLst>
            <pc:docMk/>
            <pc:sldMk cId="3042287200" sldId="305"/>
            <ac:cxnSpMk id="23" creationId="{79400835-872E-FD28-3C10-27D7262026AD}"/>
          </ac:cxnSpMkLst>
        </pc:cxnChg>
        <pc:cxnChg chg="del">
          <ac:chgData name="허진석" userId="05697b78-44d0-4c26-9fe9-432e8507dd5b" providerId="ADAL" clId="{005BBAE4-CD32-6B41-AC60-BE549C3EA36B}" dt="2022-11-21T08:13:43.032" v="1018" actId="478"/>
          <ac:cxnSpMkLst>
            <pc:docMk/>
            <pc:sldMk cId="3042287200" sldId="305"/>
            <ac:cxnSpMk id="24" creationId="{92E77CC0-1FA8-A43E-9FB7-1756DE104970}"/>
          </ac:cxnSpMkLst>
        </pc:cxnChg>
        <pc:cxnChg chg="mod">
          <ac:chgData name="허진석" userId="05697b78-44d0-4c26-9fe9-432e8507dd5b" providerId="ADAL" clId="{005BBAE4-CD32-6B41-AC60-BE549C3EA36B}" dt="2022-11-21T08:14:15.107" v="1029" actId="1076"/>
          <ac:cxnSpMkLst>
            <pc:docMk/>
            <pc:sldMk cId="3042287200" sldId="305"/>
            <ac:cxnSpMk id="34" creationId="{D5EDDA8B-D466-06BA-902D-D8F782C567DB}"/>
          </ac:cxnSpMkLst>
        </pc:cxnChg>
        <pc:cxnChg chg="mod">
          <ac:chgData name="허진석" userId="05697b78-44d0-4c26-9fe9-432e8507dd5b" providerId="ADAL" clId="{005BBAE4-CD32-6B41-AC60-BE549C3EA36B}" dt="2022-11-21T08:14:15.107" v="1029" actId="1076"/>
          <ac:cxnSpMkLst>
            <pc:docMk/>
            <pc:sldMk cId="3042287200" sldId="305"/>
            <ac:cxnSpMk id="35" creationId="{B53A2159-44F1-C398-E633-366A1F5AF8BF}"/>
          </ac:cxnSpMkLst>
        </pc:cxnChg>
        <pc:cxnChg chg="mod">
          <ac:chgData name="허진석" userId="05697b78-44d0-4c26-9fe9-432e8507dd5b" providerId="ADAL" clId="{005BBAE4-CD32-6B41-AC60-BE549C3EA36B}" dt="2022-11-21T08:14:15.107" v="1029" actId="1076"/>
          <ac:cxnSpMkLst>
            <pc:docMk/>
            <pc:sldMk cId="3042287200" sldId="305"/>
            <ac:cxnSpMk id="36" creationId="{F3505C7C-811F-F9F7-B0CB-8B9D78C95FD5}"/>
          </ac:cxnSpMkLst>
        </pc:cxnChg>
        <pc:cxnChg chg="mod">
          <ac:chgData name="허진석" userId="05697b78-44d0-4c26-9fe9-432e8507dd5b" providerId="ADAL" clId="{005BBAE4-CD32-6B41-AC60-BE549C3EA36B}" dt="2022-11-21T08:14:15.107" v="1029" actId="1076"/>
          <ac:cxnSpMkLst>
            <pc:docMk/>
            <pc:sldMk cId="3042287200" sldId="305"/>
            <ac:cxnSpMk id="37" creationId="{F81306B3-0E98-73A0-07CB-797FB14234A6}"/>
          </ac:cxnSpMkLst>
        </pc:cxnChg>
        <pc:cxnChg chg="mod">
          <ac:chgData name="허진석" userId="05697b78-44d0-4c26-9fe9-432e8507dd5b" providerId="ADAL" clId="{005BBAE4-CD32-6B41-AC60-BE549C3EA36B}" dt="2022-11-21T08:14:15.107" v="1029" actId="1076"/>
          <ac:cxnSpMkLst>
            <pc:docMk/>
            <pc:sldMk cId="3042287200" sldId="305"/>
            <ac:cxnSpMk id="38" creationId="{47E0F397-7761-AC26-A237-6C78927E958B}"/>
          </ac:cxnSpMkLst>
        </pc:cxnChg>
        <pc:cxnChg chg="mod">
          <ac:chgData name="허진석" userId="05697b78-44d0-4c26-9fe9-432e8507dd5b" providerId="ADAL" clId="{005BBAE4-CD32-6B41-AC60-BE549C3EA36B}" dt="2022-11-21T08:14:15.107" v="1029" actId="1076"/>
          <ac:cxnSpMkLst>
            <pc:docMk/>
            <pc:sldMk cId="3042287200" sldId="305"/>
            <ac:cxnSpMk id="54" creationId="{61B8A7D0-449D-BCD6-E87F-773B9EBBCCCC}"/>
          </ac:cxnSpMkLst>
        </pc:cxnChg>
      </pc:sldChg>
      <pc:sldChg chg="delSp modSp add del mod">
        <pc:chgData name="허진석" userId="05697b78-44d0-4c26-9fe9-432e8507dd5b" providerId="ADAL" clId="{005BBAE4-CD32-6B41-AC60-BE549C3EA36B}" dt="2022-11-22T01:02:01.375" v="2502" actId="2696"/>
        <pc:sldMkLst>
          <pc:docMk/>
          <pc:sldMk cId="4143758508" sldId="306"/>
        </pc:sldMkLst>
        <pc:spChg chg="mod">
          <ac:chgData name="허진석" userId="05697b78-44d0-4c26-9fe9-432e8507dd5b" providerId="ADAL" clId="{005BBAE4-CD32-6B41-AC60-BE549C3EA36B}" dt="2022-11-21T08:19:12.209" v="1368" actId="20577"/>
          <ac:spMkLst>
            <pc:docMk/>
            <pc:sldMk cId="4143758508" sldId="306"/>
            <ac:spMk id="5" creationId="{B6637442-FA8A-3140-12DD-E77C7F3A5A59}"/>
          </ac:spMkLst>
        </pc:spChg>
        <pc:spChg chg="del">
          <ac:chgData name="허진석" userId="05697b78-44d0-4c26-9fe9-432e8507dd5b" providerId="ADAL" clId="{005BBAE4-CD32-6B41-AC60-BE549C3EA36B}" dt="2022-11-21T08:18:38.672" v="1366" actId="478"/>
          <ac:spMkLst>
            <pc:docMk/>
            <pc:sldMk cId="4143758508" sldId="306"/>
            <ac:spMk id="6" creationId="{8FECAEFE-1B9E-A11E-030D-7737C000AEDF}"/>
          </ac:spMkLst>
        </pc:spChg>
        <pc:spChg chg="del">
          <ac:chgData name="허진석" userId="05697b78-44d0-4c26-9fe9-432e8507dd5b" providerId="ADAL" clId="{005BBAE4-CD32-6B41-AC60-BE549C3EA36B}" dt="2022-11-21T08:18:38.672" v="1366" actId="478"/>
          <ac:spMkLst>
            <pc:docMk/>
            <pc:sldMk cId="4143758508" sldId="306"/>
            <ac:spMk id="7" creationId="{453180F9-749B-AAF1-C677-024F74944A37}"/>
          </ac:spMkLst>
        </pc:spChg>
        <pc:spChg chg="del">
          <ac:chgData name="허진석" userId="05697b78-44d0-4c26-9fe9-432e8507dd5b" providerId="ADAL" clId="{005BBAE4-CD32-6B41-AC60-BE549C3EA36B}" dt="2022-11-21T08:18:38.672" v="1366" actId="478"/>
          <ac:spMkLst>
            <pc:docMk/>
            <pc:sldMk cId="4143758508" sldId="306"/>
            <ac:spMk id="8" creationId="{E4BD954B-93AC-7A26-9F76-40736274094F}"/>
          </ac:spMkLst>
        </pc:spChg>
        <pc:spChg chg="del">
          <ac:chgData name="허진석" userId="05697b78-44d0-4c26-9fe9-432e8507dd5b" providerId="ADAL" clId="{005BBAE4-CD32-6B41-AC60-BE549C3EA36B}" dt="2022-11-21T08:18:38.672" v="1366" actId="478"/>
          <ac:spMkLst>
            <pc:docMk/>
            <pc:sldMk cId="4143758508" sldId="306"/>
            <ac:spMk id="13" creationId="{319F98C5-25B3-C90F-89E0-14FED3A00678}"/>
          </ac:spMkLst>
        </pc:spChg>
        <pc:spChg chg="del">
          <ac:chgData name="허진석" userId="05697b78-44d0-4c26-9fe9-432e8507dd5b" providerId="ADAL" clId="{005BBAE4-CD32-6B41-AC60-BE549C3EA36B}" dt="2022-11-21T08:18:38.672" v="1366" actId="478"/>
          <ac:spMkLst>
            <pc:docMk/>
            <pc:sldMk cId="4143758508" sldId="306"/>
            <ac:spMk id="44" creationId="{6EBA2A41-BEE0-0286-0A4D-E787516B5106}"/>
          </ac:spMkLst>
        </pc:spChg>
        <pc:spChg chg="del">
          <ac:chgData name="허진석" userId="05697b78-44d0-4c26-9fe9-432e8507dd5b" providerId="ADAL" clId="{005BBAE4-CD32-6B41-AC60-BE549C3EA36B}" dt="2022-11-21T08:18:38.672" v="1366" actId="478"/>
          <ac:spMkLst>
            <pc:docMk/>
            <pc:sldMk cId="4143758508" sldId="306"/>
            <ac:spMk id="45" creationId="{55B65900-AD84-6D97-EBB5-F51F9CBFF000}"/>
          </ac:spMkLst>
        </pc:spChg>
        <pc:spChg chg="del">
          <ac:chgData name="허진석" userId="05697b78-44d0-4c26-9fe9-432e8507dd5b" providerId="ADAL" clId="{005BBAE4-CD32-6B41-AC60-BE549C3EA36B}" dt="2022-11-21T08:18:38.672" v="1366" actId="478"/>
          <ac:spMkLst>
            <pc:docMk/>
            <pc:sldMk cId="4143758508" sldId="306"/>
            <ac:spMk id="51" creationId="{BB5E6936-E9AB-4BEC-7E36-7D2966C9D600}"/>
          </ac:spMkLst>
        </pc:spChg>
        <pc:spChg chg="del">
          <ac:chgData name="허진석" userId="05697b78-44d0-4c26-9fe9-432e8507dd5b" providerId="ADAL" clId="{005BBAE4-CD32-6B41-AC60-BE549C3EA36B}" dt="2022-11-21T08:18:38.672" v="1366" actId="478"/>
          <ac:spMkLst>
            <pc:docMk/>
            <pc:sldMk cId="4143758508" sldId="306"/>
            <ac:spMk id="52" creationId="{C6462A28-42C3-A0F1-7927-F5A5F771E8C5}"/>
          </ac:spMkLst>
        </pc:spChg>
        <pc:spChg chg="del">
          <ac:chgData name="허진석" userId="05697b78-44d0-4c26-9fe9-432e8507dd5b" providerId="ADAL" clId="{005BBAE4-CD32-6B41-AC60-BE549C3EA36B}" dt="2022-11-21T08:18:38.672" v="1366" actId="478"/>
          <ac:spMkLst>
            <pc:docMk/>
            <pc:sldMk cId="4143758508" sldId="306"/>
            <ac:spMk id="53" creationId="{9CD74657-33C1-EE52-6B1B-48E60701C949}"/>
          </ac:spMkLst>
        </pc:spChg>
        <pc:spChg chg="del">
          <ac:chgData name="허진석" userId="05697b78-44d0-4c26-9fe9-432e8507dd5b" providerId="ADAL" clId="{005BBAE4-CD32-6B41-AC60-BE549C3EA36B}" dt="2022-11-21T08:18:38.672" v="1366" actId="478"/>
          <ac:spMkLst>
            <pc:docMk/>
            <pc:sldMk cId="4143758508" sldId="306"/>
            <ac:spMk id="58" creationId="{92AAC547-E608-9FDE-D79D-DA3827BABCC4}"/>
          </ac:spMkLst>
        </pc:spChg>
        <pc:spChg chg="del">
          <ac:chgData name="허진석" userId="05697b78-44d0-4c26-9fe9-432e8507dd5b" providerId="ADAL" clId="{005BBAE4-CD32-6B41-AC60-BE549C3EA36B}" dt="2022-11-21T08:18:38.672" v="1366" actId="478"/>
          <ac:spMkLst>
            <pc:docMk/>
            <pc:sldMk cId="4143758508" sldId="306"/>
            <ac:spMk id="59" creationId="{D2D63A00-70A6-69AF-F202-056B08470CF6}"/>
          </ac:spMkLst>
        </pc:spChg>
        <pc:spChg chg="del">
          <ac:chgData name="허진석" userId="05697b78-44d0-4c26-9fe9-432e8507dd5b" providerId="ADAL" clId="{005BBAE4-CD32-6B41-AC60-BE549C3EA36B}" dt="2022-11-21T08:18:38.672" v="1366" actId="478"/>
          <ac:spMkLst>
            <pc:docMk/>
            <pc:sldMk cId="4143758508" sldId="306"/>
            <ac:spMk id="63" creationId="{051E893A-8224-7828-B20E-02E4D2EB307F}"/>
          </ac:spMkLst>
        </pc:spChg>
        <pc:cxnChg chg="del mod">
          <ac:chgData name="허진석" userId="05697b78-44d0-4c26-9fe9-432e8507dd5b" providerId="ADAL" clId="{005BBAE4-CD32-6B41-AC60-BE549C3EA36B}" dt="2022-11-21T08:18:38.672" v="1366" actId="478"/>
          <ac:cxnSpMkLst>
            <pc:docMk/>
            <pc:sldMk cId="4143758508" sldId="306"/>
            <ac:cxnSpMk id="46" creationId="{38391631-CA59-84F3-F010-36BAB721C1B1}"/>
          </ac:cxnSpMkLst>
        </pc:cxnChg>
        <pc:cxnChg chg="del mod">
          <ac:chgData name="허진석" userId="05697b78-44d0-4c26-9fe9-432e8507dd5b" providerId="ADAL" clId="{005BBAE4-CD32-6B41-AC60-BE549C3EA36B}" dt="2022-11-21T08:18:38.672" v="1366" actId="478"/>
          <ac:cxnSpMkLst>
            <pc:docMk/>
            <pc:sldMk cId="4143758508" sldId="306"/>
            <ac:cxnSpMk id="47" creationId="{EADC3C6A-D744-6225-2804-C3CC57783A55}"/>
          </ac:cxnSpMkLst>
        </pc:cxnChg>
        <pc:cxnChg chg="del mod">
          <ac:chgData name="허진석" userId="05697b78-44d0-4c26-9fe9-432e8507dd5b" providerId="ADAL" clId="{005BBAE4-CD32-6B41-AC60-BE549C3EA36B}" dt="2022-11-21T08:18:38.672" v="1366" actId="478"/>
          <ac:cxnSpMkLst>
            <pc:docMk/>
            <pc:sldMk cId="4143758508" sldId="306"/>
            <ac:cxnSpMk id="48" creationId="{963E4934-0FDA-8CF8-B18C-1CCD21451D57}"/>
          </ac:cxnSpMkLst>
        </pc:cxnChg>
        <pc:cxnChg chg="del mod">
          <ac:chgData name="허진석" userId="05697b78-44d0-4c26-9fe9-432e8507dd5b" providerId="ADAL" clId="{005BBAE4-CD32-6B41-AC60-BE549C3EA36B}" dt="2022-11-21T08:18:38.672" v="1366" actId="478"/>
          <ac:cxnSpMkLst>
            <pc:docMk/>
            <pc:sldMk cId="4143758508" sldId="306"/>
            <ac:cxnSpMk id="49" creationId="{E17FED34-0D22-046A-849D-33D2A21B0222}"/>
          </ac:cxnSpMkLst>
        </pc:cxnChg>
        <pc:cxnChg chg="del mod">
          <ac:chgData name="허진석" userId="05697b78-44d0-4c26-9fe9-432e8507dd5b" providerId="ADAL" clId="{005BBAE4-CD32-6B41-AC60-BE549C3EA36B}" dt="2022-11-21T08:18:38.672" v="1366" actId="478"/>
          <ac:cxnSpMkLst>
            <pc:docMk/>
            <pc:sldMk cId="4143758508" sldId="306"/>
            <ac:cxnSpMk id="50" creationId="{BFCCB29A-8A34-8F16-FCFF-C3F7E71DE8D3}"/>
          </ac:cxnSpMkLst>
        </pc:cxnChg>
        <pc:cxnChg chg="del mod">
          <ac:chgData name="허진석" userId="05697b78-44d0-4c26-9fe9-432e8507dd5b" providerId="ADAL" clId="{005BBAE4-CD32-6B41-AC60-BE549C3EA36B}" dt="2022-11-21T08:18:38.672" v="1366" actId="478"/>
          <ac:cxnSpMkLst>
            <pc:docMk/>
            <pc:sldMk cId="4143758508" sldId="306"/>
            <ac:cxnSpMk id="54" creationId="{458FE539-DC69-5888-FB45-425EAE6433B1}"/>
          </ac:cxnSpMkLst>
        </pc:cxnChg>
        <pc:cxnChg chg="del mod">
          <ac:chgData name="허진석" userId="05697b78-44d0-4c26-9fe9-432e8507dd5b" providerId="ADAL" clId="{005BBAE4-CD32-6B41-AC60-BE549C3EA36B}" dt="2022-11-21T08:18:38.672" v="1366" actId="478"/>
          <ac:cxnSpMkLst>
            <pc:docMk/>
            <pc:sldMk cId="4143758508" sldId="306"/>
            <ac:cxnSpMk id="55" creationId="{A6DBF14E-91B4-6194-7C0E-8EDF31AC5EC3}"/>
          </ac:cxnSpMkLst>
        </pc:cxnChg>
        <pc:cxnChg chg="del mod">
          <ac:chgData name="허진석" userId="05697b78-44d0-4c26-9fe9-432e8507dd5b" providerId="ADAL" clId="{005BBAE4-CD32-6B41-AC60-BE549C3EA36B}" dt="2022-11-21T08:18:38.672" v="1366" actId="478"/>
          <ac:cxnSpMkLst>
            <pc:docMk/>
            <pc:sldMk cId="4143758508" sldId="306"/>
            <ac:cxnSpMk id="56" creationId="{16B34292-8881-09B6-6672-74330EC12602}"/>
          </ac:cxnSpMkLst>
        </pc:cxnChg>
        <pc:cxnChg chg="del mod">
          <ac:chgData name="허진석" userId="05697b78-44d0-4c26-9fe9-432e8507dd5b" providerId="ADAL" clId="{005BBAE4-CD32-6B41-AC60-BE549C3EA36B}" dt="2022-11-21T08:18:38.672" v="1366" actId="478"/>
          <ac:cxnSpMkLst>
            <pc:docMk/>
            <pc:sldMk cId="4143758508" sldId="306"/>
            <ac:cxnSpMk id="57" creationId="{EA1F67AE-876E-D889-A9A5-1A9A2452BC41}"/>
          </ac:cxnSpMkLst>
        </pc:cxnChg>
        <pc:cxnChg chg="del mod">
          <ac:chgData name="허진석" userId="05697b78-44d0-4c26-9fe9-432e8507dd5b" providerId="ADAL" clId="{005BBAE4-CD32-6B41-AC60-BE549C3EA36B}" dt="2022-11-21T08:18:38.672" v="1366" actId="478"/>
          <ac:cxnSpMkLst>
            <pc:docMk/>
            <pc:sldMk cId="4143758508" sldId="306"/>
            <ac:cxnSpMk id="60" creationId="{F292FF5A-362A-1A48-9751-0F6FEA0A970E}"/>
          </ac:cxnSpMkLst>
        </pc:cxnChg>
        <pc:cxnChg chg="del">
          <ac:chgData name="허진석" userId="05697b78-44d0-4c26-9fe9-432e8507dd5b" providerId="ADAL" clId="{005BBAE4-CD32-6B41-AC60-BE549C3EA36B}" dt="2022-11-21T08:18:38.672" v="1366" actId="478"/>
          <ac:cxnSpMkLst>
            <pc:docMk/>
            <pc:sldMk cId="4143758508" sldId="306"/>
            <ac:cxnSpMk id="61" creationId="{5D2E6C67-C088-7566-8124-6B354A0F392F}"/>
          </ac:cxnSpMkLst>
        </pc:cxnChg>
        <pc:cxnChg chg="del">
          <ac:chgData name="허진석" userId="05697b78-44d0-4c26-9fe9-432e8507dd5b" providerId="ADAL" clId="{005BBAE4-CD32-6B41-AC60-BE549C3EA36B}" dt="2022-11-21T08:18:38.672" v="1366" actId="478"/>
          <ac:cxnSpMkLst>
            <pc:docMk/>
            <pc:sldMk cId="4143758508" sldId="306"/>
            <ac:cxnSpMk id="62" creationId="{49C80E49-292C-775D-4EE6-52C86536700D}"/>
          </ac:cxnSpMkLst>
        </pc:cxnChg>
      </pc:sldChg>
      <pc:sldChg chg="addSp delSp modSp add mod modShow">
        <pc:chgData name="허진석" userId="05697b78-44d0-4c26-9fe9-432e8507dd5b" providerId="ADAL" clId="{005BBAE4-CD32-6B41-AC60-BE549C3EA36B}" dt="2022-11-22T02:45:50.203" v="4796" actId="1076"/>
        <pc:sldMkLst>
          <pc:docMk/>
          <pc:sldMk cId="3613748322" sldId="307"/>
        </pc:sldMkLst>
        <pc:spChg chg="mod">
          <ac:chgData name="허진석" userId="05697b78-44d0-4c26-9fe9-432e8507dd5b" providerId="ADAL" clId="{005BBAE4-CD32-6B41-AC60-BE549C3EA36B}" dt="2022-11-22T02:45:50.203" v="4796" actId="1076"/>
          <ac:spMkLst>
            <pc:docMk/>
            <pc:sldMk cId="3613748322" sldId="307"/>
            <ac:spMk id="3" creationId="{D02B1240-C965-98F5-C7D5-FEBB4036FDB7}"/>
          </ac:spMkLst>
        </pc:spChg>
        <pc:spChg chg="mod">
          <ac:chgData name="허진석" userId="05697b78-44d0-4c26-9fe9-432e8507dd5b" providerId="ADAL" clId="{005BBAE4-CD32-6B41-AC60-BE549C3EA36B}" dt="2022-11-22T01:03:31.700" v="2697" actId="20577"/>
          <ac:spMkLst>
            <pc:docMk/>
            <pc:sldMk cId="3613748322" sldId="307"/>
            <ac:spMk id="12" creationId="{20F1716C-3FC4-A9BC-6F8A-DDE93752D8BE}"/>
          </ac:spMkLst>
        </pc:spChg>
        <pc:spChg chg="add del mod">
          <ac:chgData name="허진석" userId="05697b78-44d0-4c26-9fe9-432e8507dd5b" providerId="ADAL" clId="{005BBAE4-CD32-6B41-AC60-BE549C3EA36B}" dt="2022-11-22T01:03:23.965" v="2672" actId="20577"/>
          <ac:spMkLst>
            <pc:docMk/>
            <pc:sldMk cId="3613748322" sldId="307"/>
            <ac:spMk id="21" creationId="{9769DA6A-4D02-611A-BC33-E80152B4D70F}"/>
          </ac:spMkLst>
        </pc:spChg>
        <pc:spChg chg="mod">
          <ac:chgData name="허진석" userId="05697b78-44d0-4c26-9fe9-432e8507dd5b" providerId="ADAL" clId="{005BBAE4-CD32-6B41-AC60-BE549C3EA36B}" dt="2022-11-22T00:52:02.087" v="1465" actId="20577"/>
          <ac:spMkLst>
            <pc:docMk/>
            <pc:sldMk cId="3613748322" sldId="307"/>
            <ac:spMk id="22" creationId="{A67BE66A-D764-CF13-CE8A-26D7F3396D22}"/>
          </ac:spMkLst>
        </pc:spChg>
        <pc:spChg chg="mod">
          <ac:chgData name="허진석" userId="05697b78-44d0-4c26-9fe9-432e8507dd5b" providerId="ADAL" clId="{005BBAE4-CD32-6B41-AC60-BE549C3EA36B}" dt="2022-11-22T00:53:01.170" v="1468" actId="20577"/>
          <ac:spMkLst>
            <pc:docMk/>
            <pc:sldMk cId="3613748322" sldId="307"/>
            <ac:spMk id="23" creationId="{8E3A8F2F-202A-135E-BD68-A4FFB261C3CA}"/>
          </ac:spMkLst>
        </pc:spChg>
      </pc:sldChg>
      <pc:sldChg chg="delSp modSp add mod modShow modNotesTx">
        <pc:chgData name="허진석" userId="05697b78-44d0-4c26-9fe9-432e8507dd5b" providerId="ADAL" clId="{005BBAE4-CD32-6B41-AC60-BE549C3EA36B}" dt="2022-11-22T03:22:55.941" v="4979" actId="6549"/>
        <pc:sldMkLst>
          <pc:docMk/>
          <pc:sldMk cId="914910600" sldId="308"/>
        </pc:sldMkLst>
        <pc:spChg chg="mod">
          <ac:chgData name="허진석" userId="05697b78-44d0-4c26-9fe9-432e8507dd5b" providerId="ADAL" clId="{005BBAE4-CD32-6B41-AC60-BE549C3EA36B}" dt="2022-11-22T00:57:26.086" v="1527" actId="1076"/>
          <ac:spMkLst>
            <pc:docMk/>
            <pc:sldMk cId="914910600" sldId="308"/>
            <ac:spMk id="3" creationId="{AA300950-C282-71DB-2FDD-445133502A7A}"/>
          </ac:spMkLst>
        </pc:spChg>
        <pc:spChg chg="mod">
          <ac:chgData name="허진석" userId="05697b78-44d0-4c26-9fe9-432e8507dd5b" providerId="ADAL" clId="{005BBAE4-CD32-6B41-AC60-BE549C3EA36B}" dt="2022-11-22T03:22:55.941" v="4979" actId="6549"/>
          <ac:spMkLst>
            <pc:docMk/>
            <pc:sldMk cId="914910600" sldId="308"/>
            <ac:spMk id="4" creationId="{EEE16DD1-6988-FF67-918F-EABBDCBCC6AF}"/>
          </ac:spMkLst>
        </pc:spChg>
        <pc:spChg chg="del mod">
          <ac:chgData name="허진석" userId="05697b78-44d0-4c26-9fe9-432e8507dd5b" providerId="ADAL" clId="{005BBAE4-CD32-6B41-AC60-BE549C3EA36B}" dt="2022-11-22T00:59:20.730" v="1999" actId="478"/>
          <ac:spMkLst>
            <pc:docMk/>
            <pc:sldMk cId="914910600" sldId="308"/>
            <ac:spMk id="7" creationId="{188FDB90-B99F-8594-C18C-17BEB5B91850}"/>
          </ac:spMkLst>
        </pc:spChg>
        <pc:spChg chg="del">
          <ac:chgData name="허진석" userId="05697b78-44d0-4c26-9fe9-432e8507dd5b" providerId="ADAL" clId="{005BBAE4-CD32-6B41-AC60-BE549C3EA36B}" dt="2022-11-22T00:57:37.562" v="1531" actId="478"/>
          <ac:spMkLst>
            <pc:docMk/>
            <pc:sldMk cId="914910600" sldId="308"/>
            <ac:spMk id="12" creationId="{2AE0C92F-0FF0-8667-646D-BBC321541B25}"/>
          </ac:spMkLst>
        </pc:spChg>
        <pc:picChg chg="del">
          <ac:chgData name="허진석" userId="05697b78-44d0-4c26-9fe9-432e8507dd5b" providerId="ADAL" clId="{005BBAE4-CD32-6B41-AC60-BE549C3EA36B}" dt="2022-11-22T00:57:37.562" v="1531" actId="478"/>
          <ac:picMkLst>
            <pc:docMk/>
            <pc:sldMk cId="914910600" sldId="308"/>
            <ac:picMk id="6" creationId="{6B2CF657-9557-6FEB-FE94-6572A47923ED}"/>
          </ac:picMkLst>
        </pc:picChg>
        <pc:cxnChg chg="del">
          <ac:chgData name="허진석" userId="05697b78-44d0-4c26-9fe9-432e8507dd5b" providerId="ADAL" clId="{005BBAE4-CD32-6B41-AC60-BE549C3EA36B}" dt="2022-11-22T00:57:37.562" v="1531" actId="478"/>
          <ac:cxnSpMkLst>
            <pc:docMk/>
            <pc:sldMk cId="914910600" sldId="308"/>
            <ac:cxnSpMk id="8" creationId="{BDB83542-E3CF-6835-ACBB-E1FFAF627A65}"/>
          </ac:cxnSpMkLst>
        </pc:cxnChg>
        <pc:cxnChg chg="del">
          <ac:chgData name="허진석" userId="05697b78-44d0-4c26-9fe9-432e8507dd5b" providerId="ADAL" clId="{005BBAE4-CD32-6B41-AC60-BE549C3EA36B}" dt="2022-11-22T00:57:37.562" v="1531" actId="478"/>
          <ac:cxnSpMkLst>
            <pc:docMk/>
            <pc:sldMk cId="914910600" sldId="308"/>
            <ac:cxnSpMk id="9" creationId="{8AC3561F-8976-E047-1925-340FB64F1256}"/>
          </ac:cxnSpMkLst>
        </pc:cxnChg>
      </pc:sldChg>
      <pc:sldChg chg="modSp add del mod">
        <pc:chgData name="허진석" userId="05697b78-44d0-4c26-9fe9-432e8507dd5b" providerId="ADAL" clId="{005BBAE4-CD32-6B41-AC60-BE549C3EA36B}" dt="2022-11-22T00:57:07.161" v="1504" actId="2696"/>
        <pc:sldMkLst>
          <pc:docMk/>
          <pc:sldMk cId="2344309003" sldId="308"/>
        </pc:sldMkLst>
        <pc:spChg chg="mod">
          <ac:chgData name="허진석" userId="05697b78-44d0-4c26-9fe9-432e8507dd5b" providerId="ADAL" clId="{005BBAE4-CD32-6B41-AC60-BE549C3EA36B}" dt="2022-11-22T00:57:05.181" v="1503" actId="20577"/>
          <ac:spMkLst>
            <pc:docMk/>
            <pc:sldMk cId="2344309003" sldId="308"/>
            <ac:spMk id="3" creationId="{D0192548-C326-225E-09FB-636EB69C6D82}"/>
          </ac:spMkLst>
        </pc:spChg>
      </pc:sldChg>
      <pc:sldChg chg="addSp modSp add mod modNotesTx">
        <pc:chgData name="허진석" userId="05697b78-44d0-4c26-9fe9-432e8507dd5b" providerId="ADAL" clId="{005BBAE4-CD32-6B41-AC60-BE549C3EA36B}" dt="2022-11-22T03:25:49.504" v="4997" actId="20577"/>
        <pc:sldMkLst>
          <pc:docMk/>
          <pc:sldMk cId="3651539851" sldId="309"/>
        </pc:sldMkLst>
        <pc:spChg chg="mod">
          <ac:chgData name="허진석" userId="05697b78-44d0-4c26-9fe9-432e8507dd5b" providerId="ADAL" clId="{005BBAE4-CD32-6B41-AC60-BE549C3EA36B}" dt="2022-11-22T01:07:22.574" v="2813" actId="20577"/>
          <ac:spMkLst>
            <pc:docMk/>
            <pc:sldMk cId="3651539851" sldId="309"/>
            <ac:spMk id="3" creationId="{AA300950-C282-71DB-2FDD-445133502A7A}"/>
          </ac:spMkLst>
        </pc:spChg>
        <pc:spChg chg="mod">
          <ac:chgData name="허진석" userId="05697b78-44d0-4c26-9fe9-432e8507dd5b" providerId="ADAL" clId="{005BBAE4-CD32-6B41-AC60-BE549C3EA36B}" dt="2022-11-22T03:25:49.504" v="4997" actId="20577"/>
          <ac:spMkLst>
            <pc:docMk/>
            <pc:sldMk cId="3651539851" sldId="309"/>
            <ac:spMk id="4" creationId="{EEE16DD1-6988-FF67-918F-EABBDCBCC6AF}"/>
          </ac:spMkLst>
        </pc:spChg>
        <pc:graphicFrameChg chg="add mod modGraphic">
          <ac:chgData name="허진석" userId="05697b78-44d0-4c26-9fe9-432e8507dd5b" providerId="ADAL" clId="{005BBAE4-CD32-6B41-AC60-BE549C3EA36B}" dt="2022-11-22T03:25:47.162" v="4991" actId="20577"/>
          <ac:graphicFrameMkLst>
            <pc:docMk/>
            <pc:sldMk cId="3651539851" sldId="309"/>
            <ac:graphicFrameMk id="5" creationId="{3325913A-55B1-CC2A-1423-3430285BB24A}"/>
          </ac:graphicFrameMkLst>
        </pc:graphicFrameChg>
      </pc:sldChg>
      <pc:sldChg chg="add del">
        <pc:chgData name="허진석" userId="05697b78-44d0-4c26-9fe9-432e8507dd5b" providerId="ADAL" clId="{005BBAE4-CD32-6B41-AC60-BE549C3EA36B}" dt="2022-11-22T01:11:51.064" v="2910"/>
        <pc:sldMkLst>
          <pc:docMk/>
          <pc:sldMk cId="788647910" sldId="310"/>
        </pc:sldMkLst>
      </pc:sldChg>
      <pc:sldChg chg="addSp delSp modSp add mod delAnim modAnim">
        <pc:chgData name="허진석" userId="05697b78-44d0-4c26-9fe9-432e8507dd5b" providerId="ADAL" clId="{005BBAE4-CD32-6B41-AC60-BE549C3EA36B}" dt="2022-11-22T04:33:08.673" v="5235" actId="1076"/>
        <pc:sldMkLst>
          <pc:docMk/>
          <pc:sldMk cId="1677878558" sldId="310"/>
        </pc:sldMkLst>
        <pc:spChg chg="mod">
          <ac:chgData name="허진석" userId="05697b78-44d0-4c26-9fe9-432e8507dd5b" providerId="ADAL" clId="{005BBAE4-CD32-6B41-AC60-BE549C3EA36B}" dt="2022-11-22T03:26:33.473" v="5016" actId="20577"/>
          <ac:spMkLst>
            <pc:docMk/>
            <pc:sldMk cId="1677878558" sldId="310"/>
            <ac:spMk id="4" creationId="{EEE16DD1-6988-FF67-918F-EABBDCBCC6AF}"/>
          </ac:spMkLst>
        </pc:spChg>
        <pc:spChg chg="add mod">
          <ac:chgData name="허진석" userId="05697b78-44d0-4c26-9fe9-432e8507dd5b" providerId="ADAL" clId="{005BBAE4-CD32-6B41-AC60-BE549C3EA36B}" dt="2022-11-22T02:28:31.597" v="4380" actId="2711"/>
          <ac:spMkLst>
            <pc:docMk/>
            <pc:sldMk cId="1677878558" sldId="310"/>
            <ac:spMk id="15" creationId="{EA3F904B-A59E-28BA-739A-897F913785C2}"/>
          </ac:spMkLst>
        </pc:spChg>
        <pc:spChg chg="add mod">
          <ac:chgData name="허진석" userId="05697b78-44d0-4c26-9fe9-432e8507dd5b" providerId="ADAL" clId="{005BBAE4-CD32-6B41-AC60-BE549C3EA36B}" dt="2022-11-22T02:28:31.597" v="4380" actId="2711"/>
          <ac:spMkLst>
            <pc:docMk/>
            <pc:sldMk cId="1677878558" sldId="310"/>
            <ac:spMk id="16" creationId="{F10FED52-0572-6E0B-D6CF-6F4AFAB6BC1A}"/>
          </ac:spMkLst>
        </pc:spChg>
        <pc:spChg chg="add mod">
          <ac:chgData name="허진석" userId="05697b78-44d0-4c26-9fe9-432e8507dd5b" providerId="ADAL" clId="{005BBAE4-CD32-6B41-AC60-BE549C3EA36B}" dt="2022-11-22T02:28:31.597" v="4380" actId="2711"/>
          <ac:spMkLst>
            <pc:docMk/>
            <pc:sldMk cId="1677878558" sldId="310"/>
            <ac:spMk id="17" creationId="{2F951D3C-9F32-53F5-C16B-F16441FE6DAB}"/>
          </ac:spMkLst>
        </pc:spChg>
        <pc:spChg chg="add mod">
          <ac:chgData name="허진석" userId="05697b78-44d0-4c26-9fe9-432e8507dd5b" providerId="ADAL" clId="{005BBAE4-CD32-6B41-AC60-BE549C3EA36B}" dt="2022-11-22T02:28:31.597" v="4380" actId="2711"/>
          <ac:spMkLst>
            <pc:docMk/>
            <pc:sldMk cId="1677878558" sldId="310"/>
            <ac:spMk id="18" creationId="{0962174C-653F-FC5F-809C-EA2257CDC2B1}"/>
          </ac:spMkLst>
        </pc:spChg>
        <pc:grpChg chg="add mod">
          <ac:chgData name="허진석" userId="05697b78-44d0-4c26-9fe9-432e8507dd5b" providerId="ADAL" clId="{005BBAE4-CD32-6B41-AC60-BE549C3EA36B}" dt="2022-11-22T03:23:06.578" v="4981" actId="1076"/>
          <ac:grpSpMkLst>
            <pc:docMk/>
            <pc:sldMk cId="1677878558" sldId="310"/>
            <ac:grpSpMk id="19" creationId="{892BF14A-2B84-ABC4-E43F-73710853C7B2}"/>
          </ac:grpSpMkLst>
        </pc:grpChg>
        <pc:grpChg chg="add mod">
          <ac:chgData name="허진석" userId="05697b78-44d0-4c26-9fe9-432e8507dd5b" providerId="ADAL" clId="{005BBAE4-CD32-6B41-AC60-BE549C3EA36B}" dt="2022-11-22T04:33:08.673" v="5235" actId="1076"/>
          <ac:grpSpMkLst>
            <pc:docMk/>
            <pc:sldMk cId="1677878558" sldId="310"/>
            <ac:grpSpMk id="22" creationId="{56C0D1ED-B115-98B9-9902-CB7F166E6DF8}"/>
          </ac:grpSpMkLst>
        </pc:grpChg>
        <pc:graphicFrameChg chg="del modGraphic">
          <ac:chgData name="허진석" userId="05697b78-44d0-4c26-9fe9-432e8507dd5b" providerId="ADAL" clId="{005BBAE4-CD32-6B41-AC60-BE549C3EA36B}" dt="2022-11-22T02:13:04.864" v="3158" actId="478"/>
          <ac:graphicFrameMkLst>
            <pc:docMk/>
            <pc:sldMk cId="1677878558" sldId="310"/>
            <ac:graphicFrameMk id="5" creationId="{3325913A-55B1-CC2A-1423-3430285BB24A}"/>
          </ac:graphicFrameMkLst>
        </pc:graphicFrameChg>
        <pc:graphicFrameChg chg="add mod modGraphic">
          <ac:chgData name="허진석" userId="05697b78-44d0-4c26-9fe9-432e8507dd5b" providerId="ADAL" clId="{005BBAE4-CD32-6B41-AC60-BE549C3EA36B}" dt="2022-11-22T03:26:02.686" v="5001" actId="20577"/>
          <ac:graphicFrameMkLst>
            <pc:docMk/>
            <pc:sldMk cId="1677878558" sldId="310"/>
            <ac:graphicFrameMk id="10" creationId="{4A8262C9-4152-4575-03D8-84C6A8D981B7}"/>
          </ac:graphicFrameMkLst>
        </pc:graphicFrameChg>
        <pc:picChg chg="add del mod">
          <ac:chgData name="허진석" userId="05697b78-44d0-4c26-9fe9-432e8507dd5b" providerId="ADAL" clId="{005BBAE4-CD32-6B41-AC60-BE549C3EA36B}" dt="2022-11-22T02:12:46.155" v="3115" actId="478"/>
          <ac:picMkLst>
            <pc:docMk/>
            <pc:sldMk cId="1677878558" sldId="310"/>
            <ac:picMk id="6" creationId="{E8EC2CD1-EC7A-5423-1BCD-237DD1AF8FCB}"/>
          </ac:picMkLst>
        </pc:picChg>
        <pc:picChg chg="add del mod">
          <ac:chgData name="허진석" userId="05697b78-44d0-4c26-9fe9-432e8507dd5b" providerId="ADAL" clId="{005BBAE4-CD32-6B41-AC60-BE549C3EA36B}" dt="2022-11-22T02:12:46.468" v="3116" actId="478"/>
          <ac:picMkLst>
            <pc:docMk/>
            <pc:sldMk cId="1677878558" sldId="310"/>
            <ac:picMk id="7" creationId="{5D2428B1-764B-8E51-AB5B-C8C20DB31FBA}"/>
          </ac:picMkLst>
        </pc:picChg>
        <pc:picChg chg="add del mod">
          <ac:chgData name="허진석" userId="05697b78-44d0-4c26-9fe9-432e8507dd5b" providerId="ADAL" clId="{005BBAE4-CD32-6B41-AC60-BE549C3EA36B}" dt="2022-11-22T02:12:47.280" v="3117" actId="478"/>
          <ac:picMkLst>
            <pc:docMk/>
            <pc:sldMk cId="1677878558" sldId="310"/>
            <ac:picMk id="8" creationId="{ED00C292-CBE1-8593-8FD5-318212049081}"/>
          </ac:picMkLst>
        </pc:picChg>
        <pc:picChg chg="add del mod">
          <ac:chgData name="허진석" userId="05697b78-44d0-4c26-9fe9-432e8507dd5b" providerId="ADAL" clId="{005BBAE4-CD32-6B41-AC60-BE549C3EA36B}" dt="2022-11-22T02:12:47.640" v="3118" actId="478"/>
          <ac:picMkLst>
            <pc:docMk/>
            <pc:sldMk cId="1677878558" sldId="310"/>
            <ac:picMk id="9" creationId="{5C94072C-751A-5860-E303-764551260930}"/>
          </ac:picMkLst>
        </pc:picChg>
        <pc:picChg chg="add mod">
          <ac:chgData name="허진석" userId="05697b78-44d0-4c26-9fe9-432e8507dd5b" providerId="ADAL" clId="{005BBAE4-CD32-6B41-AC60-BE549C3EA36B}" dt="2022-11-22T02:14:30.784" v="3409" actId="1076"/>
          <ac:picMkLst>
            <pc:docMk/>
            <pc:sldMk cId="1677878558" sldId="310"/>
            <ac:picMk id="11" creationId="{11BB97F9-F355-3BCB-A9D6-32A2D6136060}"/>
          </ac:picMkLst>
        </pc:picChg>
        <pc:picChg chg="add mod">
          <ac:chgData name="허진석" userId="05697b78-44d0-4c26-9fe9-432e8507dd5b" providerId="ADAL" clId="{005BBAE4-CD32-6B41-AC60-BE549C3EA36B}" dt="2022-11-22T02:14:26.355" v="3407" actId="1076"/>
          <ac:picMkLst>
            <pc:docMk/>
            <pc:sldMk cId="1677878558" sldId="310"/>
            <ac:picMk id="12" creationId="{8517A1BE-F716-3FBF-B76E-37CE6B764FA0}"/>
          </ac:picMkLst>
        </pc:picChg>
        <pc:picChg chg="add mod">
          <ac:chgData name="허진석" userId="05697b78-44d0-4c26-9fe9-432e8507dd5b" providerId="ADAL" clId="{005BBAE4-CD32-6B41-AC60-BE549C3EA36B}" dt="2022-11-22T02:14:32.102" v="3410" actId="1076"/>
          <ac:picMkLst>
            <pc:docMk/>
            <pc:sldMk cId="1677878558" sldId="310"/>
            <ac:picMk id="13" creationId="{63A12412-588C-3311-602B-E84C60F8CE0F}"/>
          </ac:picMkLst>
        </pc:picChg>
        <pc:picChg chg="add del mod">
          <ac:chgData name="허진석" userId="05697b78-44d0-4c26-9fe9-432e8507dd5b" providerId="ADAL" clId="{005BBAE4-CD32-6B41-AC60-BE549C3EA36B}" dt="2022-11-22T03:26:14.126" v="5007" actId="478"/>
          <ac:picMkLst>
            <pc:docMk/>
            <pc:sldMk cId="1677878558" sldId="310"/>
            <ac:picMk id="14" creationId="{6120E914-CC46-429A-6465-FF3A52519BF8}"/>
          </ac:picMkLst>
        </pc:picChg>
        <pc:picChg chg="add del">
          <ac:chgData name="허진석" userId="05697b78-44d0-4c26-9fe9-432e8507dd5b" providerId="ADAL" clId="{005BBAE4-CD32-6B41-AC60-BE549C3EA36B}" dt="2022-11-22T03:26:07.790" v="5004"/>
          <ac:picMkLst>
            <pc:docMk/>
            <pc:sldMk cId="1677878558" sldId="310"/>
            <ac:picMk id="20" creationId="{78F0038C-14AF-A593-80FE-F1C9053A038F}"/>
          </ac:picMkLst>
        </pc:picChg>
        <pc:picChg chg="add mod">
          <ac:chgData name="허진석" userId="05697b78-44d0-4c26-9fe9-432e8507dd5b" providerId="ADAL" clId="{005BBAE4-CD32-6B41-AC60-BE549C3EA36B}" dt="2022-11-22T03:26:20.413" v="5010" actId="1076"/>
          <ac:picMkLst>
            <pc:docMk/>
            <pc:sldMk cId="1677878558" sldId="310"/>
            <ac:picMk id="21" creationId="{15465C0B-8BC8-8E5A-B899-2BB510FA6EC7}"/>
          </ac:picMkLst>
        </pc:picChg>
      </pc:sldChg>
      <pc:sldChg chg="add del">
        <pc:chgData name="허진석" userId="05697b78-44d0-4c26-9fe9-432e8507dd5b" providerId="ADAL" clId="{005BBAE4-CD32-6B41-AC60-BE549C3EA36B}" dt="2022-11-22T01:07:17.730" v="2799"/>
        <pc:sldMkLst>
          <pc:docMk/>
          <pc:sldMk cId="3474145756" sldId="310"/>
        </pc:sldMkLst>
      </pc:sldChg>
      <pc:sldChg chg="new del">
        <pc:chgData name="허진석" userId="05697b78-44d0-4c26-9fe9-432e8507dd5b" providerId="ADAL" clId="{005BBAE4-CD32-6B41-AC60-BE549C3EA36B}" dt="2022-11-22T02:03:48.376" v="2950" actId="680"/>
        <pc:sldMkLst>
          <pc:docMk/>
          <pc:sldMk cId="404396794" sldId="311"/>
        </pc:sldMkLst>
      </pc:sldChg>
      <pc:sldChg chg="addSp delSp modSp add mod">
        <pc:chgData name="허진석" userId="05697b78-44d0-4c26-9fe9-432e8507dd5b" providerId="ADAL" clId="{005BBAE4-CD32-6B41-AC60-BE549C3EA36B}" dt="2022-11-22T03:28:19.354" v="5104" actId="20577"/>
        <pc:sldMkLst>
          <pc:docMk/>
          <pc:sldMk cId="3404669617" sldId="311"/>
        </pc:sldMkLst>
        <pc:spChg chg="mod">
          <ac:chgData name="허진석" userId="05697b78-44d0-4c26-9fe9-432e8507dd5b" providerId="ADAL" clId="{005BBAE4-CD32-6B41-AC60-BE549C3EA36B}" dt="2022-11-22T03:28:19.354" v="5104" actId="20577"/>
          <ac:spMkLst>
            <pc:docMk/>
            <pc:sldMk cId="3404669617" sldId="311"/>
            <ac:spMk id="4" creationId="{EEE16DD1-6988-FF67-918F-EABBDCBCC6AF}"/>
          </ac:spMkLst>
        </pc:spChg>
        <pc:graphicFrameChg chg="del modGraphic">
          <ac:chgData name="허진석" userId="05697b78-44d0-4c26-9fe9-432e8507dd5b" providerId="ADAL" clId="{005BBAE4-CD32-6B41-AC60-BE549C3EA36B}" dt="2022-11-22T02:15:02.026" v="3414" actId="478"/>
          <ac:graphicFrameMkLst>
            <pc:docMk/>
            <pc:sldMk cId="3404669617" sldId="311"/>
            <ac:graphicFrameMk id="5" creationId="{3325913A-55B1-CC2A-1423-3430285BB24A}"/>
          </ac:graphicFrameMkLst>
        </pc:graphicFrameChg>
        <pc:graphicFrameChg chg="add mod modGraphic">
          <ac:chgData name="허진석" userId="05697b78-44d0-4c26-9fe9-432e8507dd5b" providerId="ADAL" clId="{005BBAE4-CD32-6B41-AC60-BE549C3EA36B}" dt="2022-11-22T03:28:16.341" v="5100" actId="20577"/>
          <ac:graphicFrameMkLst>
            <pc:docMk/>
            <pc:sldMk cId="3404669617" sldId="311"/>
            <ac:graphicFrameMk id="10" creationId="{1A10DD54-32CD-FEB2-1AE2-AA171F5460BD}"/>
          </ac:graphicFrameMkLst>
        </pc:graphicFrameChg>
        <pc:picChg chg="del">
          <ac:chgData name="허진석" userId="05697b78-44d0-4c26-9fe9-432e8507dd5b" providerId="ADAL" clId="{005BBAE4-CD32-6B41-AC60-BE549C3EA36B}" dt="2022-11-22T02:03:50.398" v="2952" actId="478"/>
          <ac:picMkLst>
            <pc:docMk/>
            <pc:sldMk cId="3404669617" sldId="311"/>
            <ac:picMk id="6" creationId="{E8EC2CD1-EC7A-5423-1BCD-237DD1AF8FCB}"/>
          </ac:picMkLst>
        </pc:picChg>
        <pc:picChg chg="del">
          <ac:chgData name="허진석" userId="05697b78-44d0-4c26-9fe9-432e8507dd5b" providerId="ADAL" clId="{005BBAE4-CD32-6B41-AC60-BE549C3EA36B}" dt="2022-11-22T02:03:50.791" v="2953" actId="478"/>
          <ac:picMkLst>
            <pc:docMk/>
            <pc:sldMk cId="3404669617" sldId="311"/>
            <ac:picMk id="7" creationId="{5D2428B1-764B-8E51-AB5B-C8C20DB31FBA}"/>
          </ac:picMkLst>
        </pc:picChg>
        <pc:picChg chg="del">
          <ac:chgData name="허진석" userId="05697b78-44d0-4c26-9fe9-432e8507dd5b" providerId="ADAL" clId="{005BBAE4-CD32-6B41-AC60-BE549C3EA36B}" dt="2022-11-22T02:03:51.597" v="2954" actId="478"/>
          <ac:picMkLst>
            <pc:docMk/>
            <pc:sldMk cId="3404669617" sldId="311"/>
            <ac:picMk id="8" creationId="{ED00C292-CBE1-8593-8FD5-318212049081}"/>
          </ac:picMkLst>
        </pc:picChg>
        <pc:picChg chg="del">
          <ac:chgData name="허진석" userId="05697b78-44d0-4c26-9fe9-432e8507dd5b" providerId="ADAL" clId="{005BBAE4-CD32-6B41-AC60-BE549C3EA36B}" dt="2022-11-22T02:03:51.973" v="2955" actId="478"/>
          <ac:picMkLst>
            <pc:docMk/>
            <pc:sldMk cId="3404669617" sldId="311"/>
            <ac:picMk id="9" creationId="{5C94072C-751A-5860-E303-764551260930}"/>
          </ac:picMkLst>
        </pc:picChg>
      </pc:sldChg>
      <pc:sldChg chg="addSp delSp modSp add mod delAnim modAnim">
        <pc:chgData name="허진석" userId="05697b78-44d0-4c26-9fe9-432e8507dd5b" providerId="ADAL" clId="{005BBAE4-CD32-6B41-AC60-BE549C3EA36B}" dt="2022-11-22T04:33:24.951" v="5239" actId="1076"/>
        <pc:sldMkLst>
          <pc:docMk/>
          <pc:sldMk cId="726200883" sldId="312"/>
        </pc:sldMkLst>
        <pc:spChg chg="mod">
          <ac:chgData name="허진석" userId="05697b78-44d0-4c26-9fe9-432e8507dd5b" providerId="ADAL" clId="{005BBAE4-CD32-6B41-AC60-BE549C3EA36B}" dt="2022-11-22T04:33:19.330" v="5238" actId="20577"/>
          <ac:spMkLst>
            <pc:docMk/>
            <pc:sldMk cId="726200883" sldId="312"/>
            <ac:spMk id="4" creationId="{EEE16DD1-6988-FF67-918F-EABBDCBCC6AF}"/>
          </ac:spMkLst>
        </pc:spChg>
        <pc:spChg chg="add mod">
          <ac:chgData name="허진석" userId="05697b78-44d0-4c26-9fe9-432e8507dd5b" providerId="ADAL" clId="{005BBAE4-CD32-6B41-AC60-BE549C3EA36B}" dt="2022-11-22T02:28:22.498" v="4379" actId="2711"/>
          <ac:spMkLst>
            <pc:docMk/>
            <pc:sldMk cId="726200883" sldId="312"/>
            <ac:spMk id="15" creationId="{646EF9FA-EA1F-BAC0-3CEB-A6DB2C1F1E41}"/>
          </ac:spMkLst>
        </pc:spChg>
        <pc:spChg chg="add mod">
          <ac:chgData name="허진석" userId="05697b78-44d0-4c26-9fe9-432e8507dd5b" providerId="ADAL" clId="{005BBAE4-CD32-6B41-AC60-BE549C3EA36B}" dt="2022-11-22T02:28:22.498" v="4379" actId="2711"/>
          <ac:spMkLst>
            <pc:docMk/>
            <pc:sldMk cId="726200883" sldId="312"/>
            <ac:spMk id="16" creationId="{72DF52FB-6CC6-12F3-2912-97189C7CAA6B}"/>
          </ac:spMkLst>
        </pc:spChg>
        <pc:spChg chg="add mod">
          <ac:chgData name="허진석" userId="05697b78-44d0-4c26-9fe9-432e8507dd5b" providerId="ADAL" clId="{005BBAE4-CD32-6B41-AC60-BE549C3EA36B}" dt="2022-11-22T02:28:22.498" v="4379" actId="2711"/>
          <ac:spMkLst>
            <pc:docMk/>
            <pc:sldMk cId="726200883" sldId="312"/>
            <ac:spMk id="17" creationId="{951B9240-F6B1-68FF-4DD1-519AD1E0F39B}"/>
          </ac:spMkLst>
        </pc:spChg>
        <pc:spChg chg="add mod">
          <ac:chgData name="허진석" userId="05697b78-44d0-4c26-9fe9-432e8507dd5b" providerId="ADAL" clId="{005BBAE4-CD32-6B41-AC60-BE549C3EA36B}" dt="2022-11-22T02:28:22.498" v="4379" actId="2711"/>
          <ac:spMkLst>
            <pc:docMk/>
            <pc:sldMk cId="726200883" sldId="312"/>
            <ac:spMk id="18" creationId="{7DE2C1A3-34F5-8710-917A-58025CFA0651}"/>
          </ac:spMkLst>
        </pc:spChg>
        <pc:grpChg chg="add mod">
          <ac:chgData name="허진석" userId="05697b78-44d0-4c26-9fe9-432e8507dd5b" providerId="ADAL" clId="{005BBAE4-CD32-6B41-AC60-BE549C3EA36B}" dt="2022-11-22T02:20:35.467" v="3890" actId="1076"/>
          <ac:grpSpMkLst>
            <pc:docMk/>
            <pc:sldMk cId="726200883" sldId="312"/>
            <ac:grpSpMk id="19" creationId="{B59F16E8-44DA-7BE1-CF6A-2332125BB75A}"/>
          </ac:grpSpMkLst>
        </pc:grpChg>
        <pc:grpChg chg="add mod">
          <ac:chgData name="허진석" userId="05697b78-44d0-4c26-9fe9-432e8507dd5b" providerId="ADAL" clId="{005BBAE4-CD32-6B41-AC60-BE549C3EA36B}" dt="2022-11-22T04:33:24.951" v="5239" actId="1076"/>
          <ac:grpSpMkLst>
            <pc:docMk/>
            <pc:sldMk cId="726200883" sldId="312"/>
            <ac:grpSpMk id="21" creationId="{A99FB3D7-504A-5425-56BF-E44328234109}"/>
          </ac:grpSpMkLst>
        </pc:grpChg>
        <pc:graphicFrameChg chg="del modGraphic">
          <ac:chgData name="허진석" userId="05697b78-44d0-4c26-9fe9-432e8507dd5b" providerId="ADAL" clId="{005BBAE4-CD32-6B41-AC60-BE549C3EA36B}" dt="2022-11-22T02:15:56.472" v="3567" actId="478"/>
          <ac:graphicFrameMkLst>
            <pc:docMk/>
            <pc:sldMk cId="726200883" sldId="312"/>
            <ac:graphicFrameMk id="5" creationId="{3325913A-55B1-CC2A-1423-3430285BB24A}"/>
          </ac:graphicFrameMkLst>
        </pc:graphicFrameChg>
        <pc:graphicFrameChg chg="add mod modGraphic">
          <ac:chgData name="허진석" userId="05697b78-44d0-4c26-9fe9-432e8507dd5b" providerId="ADAL" clId="{005BBAE4-CD32-6B41-AC60-BE549C3EA36B}" dt="2022-11-22T03:28:34.142" v="5108" actId="20577"/>
          <ac:graphicFrameMkLst>
            <pc:docMk/>
            <pc:sldMk cId="726200883" sldId="312"/>
            <ac:graphicFrameMk id="10" creationId="{D4221652-87E3-4416-2C14-882FD973F96B}"/>
          </ac:graphicFrameMkLst>
        </pc:graphicFrameChg>
        <pc:picChg chg="add del mod">
          <ac:chgData name="허진석" userId="05697b78-44d0-4c26-9fe9-432e8507dd5b" providerId="ADAL" clId="{005BBAE4-CD32-6B41-AC60-BE549C3EA36B}" dt="2022-11-22T02:15:48.192" v="3563" actId="478"/>
          <ac:picMkLst>
            <pc:docMk/>
            <pc:sldMk cId="726200883" sldId="312"/>
            <ac:picMk id="6" creationId="{A6D5BDE9-FA2F-C11F-C2B0-345D6B8B3E4D}"/>
          </ac:picMkLst>
        </pc:picChg>
        <pc:picChg chg="add del mod">
          <ac:chgData name="허진석" userId="05697b78-44d0-4c26-9fe9-432e8507dd5b" providerId="ADAL" clId="{005BBAE4-CD32-6B41-AC60-BE549C3EA36B}" dt="2022-11-22T02:15:48.488" v="3564" actId="478"/>
          <ac:picMkLst>
            <pc:docMk/>
            <pc:sldMk cId="726200883" sldId="312"/>
            <ac:picMk id="7" creationId="{5B5E08E4-2F16-309A-6250-C95D6C378A45}"/>
          </ac:picMkLst>
        </pc:picChg>
        <pc:picChg chg="add del mod">
          <ac:chgData name="허진석" userId="05697b78-44d0-4c26-9fe9-432e8507dd5b" providerId="ADAL" clId="{005BBAE4-CD32-6B41-AC60-BE549C3EA36B}" dt="2022-11-22T02:15:48.803" v="3565" actId="478"/>
          <ac:picMkLst>
            <pc:docMk/>
            <pc:sldMk cId="726200883" sldId="312"/>
            <ac:picMk id="8" creationId="{6547B7FF-8E7F-D172-8384-86B74298F896}"/>
          </ac:picMkLst>
        </pc:picChg>
        <pc:picChg chg="add del mod">
          <ac:chgData name="허진석" userId="05697b78-44d0-4c26-9fe9-432e8507dd5b" providerId="ADAL" clId="{005BBAE4-CD32-6B41-AC60-BE549C3EA36B}" dt="2022-11-22T02:15:49.435" v="3566" actId="478"/>
          <ac:picMkLst>
            <pc:docMk/>
            <pc:sldMk cId="726200883" sldId="312"/>
            <ac:picMk id="9" creationId="{32A066A4-A9A8-137A-64CD-066A93636391}"/>
          </ac:picMkLst>
        </pc:picChg>
        <pc:picChg chg="add mod">
          <ac:chgData name="허진석" userId="05697b78-44d0-4c26-9fe9-432e8507dd5b" providerId="ADAL" clId="{005BBAE4-CD32-6B41-AC60-BE549C3EA36B}" dt="2022-11-22T02:20:03.461" v="3687" actId="1076"/>
          <ac:picMkLst>
            <pc:docMk/>
            <pc:sldMk cId="726200883" sldId="312"/>
            <ac:picMk id="11" creationId="{ABBEAB4A-36F6-A7F9-8337-9230EBF9D123}"/>
          </ac:picMkLst>
        </pc:picChg>
        <pc:picChg chg="add mod">
          <ac:chgData name="허진석" userId="05697b78-44d0-4c26-9fe9-432e8507dd5b" providerId="ADAL" clId="{005BBAE4-CD32-6B41-AC60-BE549C3EA36B}" dt="2022-11-22T02:20:03.652" v="3688" actId="1076"/>
          <ac:picMkLst>
            <pc:docMk/>
            <pc:sldMk cId="726200883" sldId="312"/>
            <ac:picMk id="12" creationId="{02E803F1-4497-7366-72E9-2FF8E156EAD0}"/>
          </ac:picMkLst>
        </pc:picChg>
        <pc:picChg chg="add mod">
          <ac:chgData name="허진석" userId="05697b78-44d0-4c26-9fe9-432e8507dd5b" providerId="ADAL" clId="{005BBAE4-CD32-6B41-AC60-BE549C3EA36B}" dt="2022-11-22T02:16:35.151" v="3606" actId="1076"/>
          <ac:picMkLst>
            <pc:docMk/>
            <pc:sldMk cId="726200883" sldId="312"/>
            <ac:picMk id="13" creationId="{C3BAAD28-9E15-D315-F23F-84C6312BEB8B}"/>
          </ac:picMkLst>
        </pc:picChg>
        <pc:picChg chg="add del mod">
          <ac:chgData name="허진석" userId="05697b78-44d0-4c26-9fe9-432e8507dd5b" providerId="ADAL" clId="{005BBAE4-CD32-6B41-AC60-BE549C3EA36B}" dt="2022-11-22T03:28:39.063" v="5109" actId="478"/>
          <ac:picMkLst>
            <pc:docMk/>
            <pc:sldMk cId="726200883" sldId="312"/>
            <ac:picMk id="14" creationId="{41F90480-F81F-2C32-0844-C9FAE9E621EE}"/>
          </ac:picMkLst>
        </pc:picChg>
        <pc:picChg chg="add mod">
          <ac:chgData name="허진석" userId="05697b78-44d0-4c26-9fe9-432e8507dd5b" providerId="ADAL" clId="{005BBAE4-CD32-6B41-AC60-BE549C3EA36B}" dt="2022-11-22T03:28:48.431" v="5115" actId="1076"/>
          <ac:picMkLst>
            <pc:docMk/>
            <pc:sldMk cId="726200883" sldId="312"/>
            <ac:picMk id="20" creationId="{E1CE4AFD-62FE-6138-3661-366D59A29B55}"/>
          </ac:picMkLst>
        </pc:picChg>
      </pc:sldChg>
      <pc:sldChg chg="add del">
        <pc:chgData name="허진석" userId="05697b78-44d0-4c26-9fe9-432e8507dd5b" providerId="ADAL" clId="{005BBAE4-CD32-6B41-AC60-BE549C3EA36B}" dt="2022-11-22T02:04:32.709" v="2970"/>
        <pc:sldMkLst>
          <pc:docMk/>
          <pc:sldMk cId="1075915297" sldId="312"/>
        </pc:sldMkLst>
      </pc:sldChg>
      <pc:sldChg chg="addSp delSp modSp add mod">
        <pc:chgData name="허진석" userId="05697b78-44d0-4c26-9fe9-432e8507dd5b" providerId="ADAL" clId="{005BBAE4-CD32-6B41-AC60-BE549C3EA36B}" dt="2022-11-22T03:37:38.314" v="5233" actId="6549"/>
        <pc:sldMkLst>
          <pc:docMk/>
          <pc:sldMk cId="2152255990" sldId="313"/>
        </pc:sldMkLst>
        <pc:spChg chg="mod">
          <ac:chgData name="허진석" userId="05697b78-44d0-4c26-9fe9-432e8507dd5b" providerId="ADAL" clId="{005BBAE4-CD32-6B41-AC60-BE549C3EA36B}" dt="2022-11-22T02:23:34.363" v="4147" actId="20577"/>
          <ac:spMkLst>
            <pc:docMk/>
            <pc:sldMk cId="2152255990" sldId="313"/>
            <ac:spMk id="4" creationId="{EEE16DD1-6988-FF67-918F-EABBDCBCC6AF}"/>
          </ac:spMkLst>
        </pc:spChg>
        <pc:spChg chg="add del mod">
          <ac:chgData name="허진석" userId="05697b78-44d0-4c26-9fe9-432e8507dd5b" providerId="ADAL" clId="{005BBAE4-CD32-6B41-AC60-BE549C3EA36B}" dt="2022-11-22T02:21:51.636" v="4033" actId="478"/>
          <ac:spMkLst>
            <pc:docMk/>
            <pc:sldMk cId="2152255990" sldId="313"/>
            <ac:spMk id="11" creationId="{38648ADF-387E-9B71-115B-435BFF4A5F15}"/>
          </ac:spMkLst>
        </pc:spChg>
        <pc:spChg chg="add del mod">
          <ac:chgData name="허진석" userId="05697b78-44d0-4c26-9fe9-432e8507dd5b" providerId="ADAL" clId="{005BBAE4-CD32-6B41-AC60-BE549C3EA36B}" dt="2022-11-22T02:22:46.170" v="4065" actId="478"/>
          <ac:spMkLst>
            <pc:docMk/>
            <pc:sldMk cId="2152255990" sldId="313"/>
            <ac:spMk id="15" creationId="{C6B03C9E-3060-D7CE-20F2-9AA68F78673B}"/>
          </ac:spMkLst>
        </pc:spChg>
        <pc:spChg chg="add mod">
          <ac:chgData name="허진석" userId="05697b78-44d0-4c26-9fe9-432e8507dd5b" providerId="ADAL" clId="{005BBAE4-CD32-6B41-AC60-BE549C3EA36B}" dt="2022-11-22T02:28:13.805" v="4378" actId="2711"/>
          <ac:spMkLst>
            <pc:docMk/>
            <pc:sldMk cId="2152255990" sldId="313"/>
            <ac:spMk id="16" creationId="{2044612E-B74B-28B6-F1D3-EF29C1CCA90C}"/>
          </ac:spMkLst>
        </pc:spChg>
        <pc:spChg chg="add mod">
          <ac:chgData name="허진석" userId="05697b78-44d0-4c26-9fe9-432e8507dd5b" providerId="ADAL" clId="{005BBAE4-CD32-6B41-AC60-BE549C3EA36B}" dt="2022-11-22T02:28:13.805" v="4378" actId="2711"/>
          <ac:spMkLst>
            <pc:docMk/>
            <pc:sldMk cId="2152255990" sldId="313"/>
            <ac:spMk id="17" creationId="{83FE4331-509D-4F0F-5DE7-6F31C709D858}"/>
          </ac:spMkLst>
        </pc:spChg>
        <pc:spChg chg="add mod">
          <ac:chgData name="허진석" userId="05697b78-44d0-4c26-9fe9-432e8507dd5b" providerId="ADAL" clId="{005BBAE4-CD32-6B41-AC60-BE549C3EA36B}" dt="2022-11-22T02:28:13.805" v="4378" actId="2711"/>
          <ac:spMkLst>
            <pc:docMk/>
            <pc:sldMk cId="2152255990" sldId="313"/>
            <ac:spMk id="18" creationId="{4D9D6246-8BA6-C5F3-1836-CC1081A5BD2D}"/>
          </ac:spMkLst>
        </pc:spChg>
        <pc:spChg chg="add mod">
          <ac:chgData name="허진석" userId="05697b78-44d0-4c26-9fe9-432e8507dd5b" providerId="ADAL" clId="{005BBAE4-CD32-6B41-AC60-BE549C3EA36B}" dt="2022-11-22T02:28:13.805" v="4378" actId="2711"/>
          <ac:spMkLst>
            <pc:docMk/>
            <pc:sldMk cId="2152255990" sldId="313"/>
            <ac:spMk id="19" creationId="{E859DC22-052C-D5EE-8EB0-8AE89FED96FA}"/>
          </ac:spMkLst>
        </pc:spChg>
        <pc:spChg chg="add mod">
          <ac:chgData name="허진석" userId="05697b78-44d0-4c26-9fe9-432e8507dd5b" providerId="ADAL" clId="{005BBAE4-CD32-6B41-AC60-BE549C3EA36B}" dt="2022-11-22T02:26:59.126" v="4343" actId="1076"/>
          <ac:spMkLst>
            <pc:docMk/>
            <pc:sldMk cId="2152255990" sldId="313"/>
            <ac:spMk id="20" creationId="{2FC6F3FC-4D39-2F4B-242F-20904275562B}"/>
          </ac:spMkLst>
        </pc:spChg>
        <pc:spChg chg="add mod">
          <ac:chgData name="허진석" userId="05697b78-44d0-4c26-9fe9-432e8507dd5b" providerId="ADAL" clId="{005BBAE4-CD32-6B41-AC60-BE549C3EA36B}" dt="2022-11-22T02:26:59.126" v="4343" actId="1076"/>
          <ac:spMkLst>
            <pc:docMk/>
            <pc:sldMk cId="2152255990" sldId="313"/>
            <ac:spMk id="21" creationId="{E888E82D-A767-E55C-139C-66758871E1D8}"/>
          </ac:spMkLst>
        </pc:spChg>
        <pc:spChg chg="add mod">
          <ac:chgData name="허진석" userId="05697b78-44d0-4c26-9fe9-432e8507dd5b" providerId="ADAL" clId="{005BBAE4-CD32-6B41-AC60-BE549C3EA36B}" dt="2022-11-22T03:32:49.289" v="5141" actId="20577"/>
          <ac:spMkLst>
            <pc:docMk/>
            <pc:sldMk cId="2152255990" sldId="313"/>
            <ac:spMk id="22" creationId="{DF4AE204-38FF-73BE-CE67-670E40A5C27F}"/>
          </ac:spMkLst>
        </pc:spChg>
        <pc:spChg chg="add mod">
          <ac:chgData name="허진석" userId="05697b78-44d0-4c26-9fe9-432e8507dd5b" providerId="ADAL" clId="{005BBAE4-CD32-6B41-AC60-BE549C3EA36B}" dt="2022-11-22T03:34:04.190" v="5170" actId="20577"/>
          <ac:spMkLst>
            <pc:docMk/>
            <pc:sldMk cId="2152255990" sldId="313"/>
            <ac:spMk id="23" creationId="{3B0F63CA-D714-8721-78C9-05E7BC67290D}"/>
          </ac:spMkLst>
        </pc:spChg>
        <pc:spChg chg="add del mod">
          <ac:chgData name="허진석" userId="05697b78-44d0-4c26-9fe9-432e8507dd5b" providerId="ADAL" clId="{005BBAE4-CD32-6B41-AC60-BE549C3EA36B}" dt="2022-11-22T02:26:23.045" v="4326" actId="478"/>
          <ac:spMkLst>
            <pc:docMk/>
            <pc:sldMk cId="2152255990" sldId="313"/>
            <ac:spMk id="24" creationId="{9350DA6C-0FFD-4673-01BD-18F766BE8AFC}"/>
          </ac:spMkLst>
        </pc:spChg>
        <pc:spChg chg="add del mod">
          <ac:chgData name="허진석" userId="05697b78-44d0-4c26-9fe9-432e8507dd5b" providerId="ADAL" clId="{005BBAE4-CD32-6B41-AC60-BE549C3EA36B}" dt="2022-11-22T02:26:23.045" v="4326" actId="478"/>
          <ac:spMkLst>
            <pc:docMk/>
            <pc:sldMk cId="2152255990" sldId="313"/>
            <ac:spMk id="25" creationId="{DDB08F15-C752-F4A2-1517-D912D359AA7F}"/>
          </ac:spMkLst>
        </pc:spChg>
        <pc:spChg chg="add del mod">
          <ac:chgData name="허진석" userId="05697b78-44d0-4c26-9fe9-432e8507dd5b" providerId="ADAL" clId="{005BBAE4-CD32-6B41-AC60-BE549C3EA36B}" dt="2022-11-22T02:26:23.045" v="4326" actId="478"/>
          <ac:spMkLst>
            <pc:docMk/>
            <pc:sldMk cId="2152255990" sldId="313"/>
            <ac:spMk id="26" creationId="{EA1DFC9C-27EF-AA7B-0C60-EB91D2A9B578}"/>
          </ac:spMkLst>
        </pc:spChg>
        <pc:spChg chg="add del mod">
          <ac:chgData name="허진석" userId="05697b78-44d0-4c26-9fe9-432e8507dd5b" providerId="ADAL" clId="{005BBAE4-CD32-6B41-AC60-BE549C3EA36B}" dt="2022-11-22T02:26:23.045" v="4326" actId="478"/>
          <ac:spMkLst>
            <pc:docMk/>
            <pc:sldMk cId="2152255990" sldId="313"/>
            <ac:spMk id="27" creationId="{36CD0BC8-D2E2-BEB6-917D-F31A8E0CE4CF}"/>
          </ac:spMkLst>
        </pc:spChg>
        <pc:spChg chg="add del mod">
          <ac:chgData name="허진석" userId="05697b78-44d0-4c26-9fe9-432e8507dd5b" providerId="ADAL" clId="{005BBAE4-CD32-6B41-AC60-BE549C3EA36B}" dt="2022-11-22T02:26:23.045" v="4326" actId="478"/>
          <ac:spMkLst>
            <pc:docMk/>
            <pc:sldMk cId="2152255990" sldId="313"/>
            <ac:spMk id="28" creationId="{9FA53614-E51C-2D25-7F55-515F17C5897A}"/>
          </ac:spMkLst>
        </pc:spChg>
        <pc:spChg chg="add del mod">
          <ac:chgData name="허진석" userId="05697b78-44d0-4c26-9fe9-432e8507dd5b" providerId="ADAL" clId="{005BBAE4-CD32-6B41-AC60-BE549C3EA36B}" dt="2022-11-22T02:26:55.528" v="4342" actId="478"/>
          <ac:spMkLst>
            <pc:docMk/>
            <pc:sldMk cId="2152255990" sldId="313"/>
            <ac:spMk id="30" creationId="{039A2D87-214E-228B-9000-9CF8B61B597A}"/>
          </ac:spMkLst>
        </pc:spChg>
        <pc:spChg chg="add mod">
          <ac:chgData name="허진석" userId="05697b78-44d0-4c26-9fe9-432e8507dd5b" providerId="ADAL" clId="{005BBAE4-CD32-6B41-AC60-BE549C3EA36B}" dt="2022-11-22T03:37:38.314" v="5233" actId="6549"/>
          <ac:spMkLst>
            <pc:docMk/>
            <pc:sldMk cId="2152255990" sldId="313"/>
            <ac:spMk id="33" creationId="{91BEA879-1556-9D1B-5003-B474948FAD36}"/>
          </ac:spMkLst>
        </pc:spChg>
        <pc:graphicFrameChg chg="del">
          <ac:chgData name="허진석" userId="05697b78-44d0-4c26-9fe9-432e8507dd5b" providerId="ADAL" clId="{005BBAE4-CD32-6B41-AC60-BE549C3EA36B}" dt="2022-11-22T02:06:36.224" v="3040" actId="478"/>
          <ac:graphicFrameMkLst>
            <pc:docMk/>
            <pc:sldMk cId="2152255990" sldId="313"/>
            <ac:graphicFrameMk id="5" creationId="{3325913A-55B1-CC2A-1423-3430285BB24A}"/>
          </ac:graphicFrameMkLst>
        </pc:graphicFrameChg>
        <pc:graphicFrameChg chg="add del mod modGraphic">
          <ac:chgData name="허진석" userId="05697b78-44d0-4c26-9fe9-432e8507dd5b" providerId="ADAL" clId="{005BBAE4-CD32-6B41-AC60-BE549C3EA36B}" dt="2022-11-22T02:26:46.003" v="4334" actId="478"/>
          <ac:graphicFrameMkLst>
            <pc:docMk/>
            <pc:sldMk cId="2152255990" sldId="313"/>
            <ac:graphicFrameMk id="29" creationId="{90C44717-EB92-890A-6B59-72B12756FB10}"/>
          </ac:graphicFrameMkLst>
        </pc:graphicFrameChg>
        <pc:picChg chg="del mod">
          <ac:chgData name="허진석" userId="05697b78-44d0-4c26-9fe9-432e8507dd5b" providerId="ADAL" clId="{005BBAE4-CD32-6B41-AC60-BE549C3EA36B}" dt="2022-11-22T02:06:28.372" v="3036" actId="478"/>
          <ac:picMkLst>
            <pc:docMk/>
            <pc:sldMk cId="2152255990" sldId="313"/>
            <ac:picMk id="6" creationId="{A6D5BDE9-FA2F-C11F-C2B0-345D6B8B3E4D}"/>
          </ac:picMkLst>
        </pc:picChg>
        <pc:picChg chg="del">
          <ac:chgData name="허진석" userId="05697b78-44d0-4c26-9fe9-432e8507dd5b" providerId="ADAL" clId="{005BBAE4-CD32-6B41-AC60-BE549C3EA36B}" dt="2022-11-22T02:06:28.674" v="3037" actId="478"/>
          <ac:picMkLst>
            <pc:docMk/>
            <pc:sldMk cId="2152255990" sldId="313"/>
            <ac:picMk id="7" creationId="{5B5E08E4-2F16-309A-6250-C95D6C378A45}"/>
          </ac:picMkLst>
        </pc:picChg>
        <pc:picChg chg="del">
          <ac:chgData name="허진석" userId="05697b78-44d0-4c26-9fe9-432e8507dd5b" providerId="ADAL" clId="{005BBAE4-CD32-6B41-AC60-BE549C3EA36B}" dt="2022-11-22T02:06:28.993" v="3038" actId="478"/>
          <ac:picMkLst>
            <pc:docMk/>
            <pc:sldMk cId="2152255990" sldId="313"/>
            <ac:picMk id="8" creationId="{6547B7FF-8E7F-D172-8384-86B74298F896}"/>
          </ac:picMkLst>
        </pc:picChg>
        <pc:picChg chg="del">
          <ac:chgData name="허진석" userId="05697b78-44d0-4c26-9fe9-432e8507dd5b" providerId="ADAL" clId="{005BBAE4-CD32-6B41-AC60-BE549C3EA36B}" dt="2022-11-22T02:06:29.304" v="3039" actId="478"/>
          <ac:picMkLst>
            <pc:docMk/>
            <pc:sldMk cId="2152255990" sldId="313"/>
            <ac:picMk id="9" creationId="{32A066A4-A9A8-137A-64CD-066A93636391}"/>
          </ac:picMkLst>
        </pc:picChg>
        <pc:picChg chg="add mod">
          <ac:chgData name="허진석" userId="05697b78-44d0-4c26-9fe9-432e8507dd5b" providerId="ADAL" clId="{005BBAE4-CD32-6B41-AC60-BE549C3EA36B}" dt="2022-11-22T02:26:59.126" v="4343" actId="1076"/>
          <ac:picMkLst>
            <pc:docMk/>
            <pc:sldMk cId="2152255990" sldId="313"/>
            <ac:picMk id="10" creationId="{3C20409A-FF10-9F09-08A1-381988082C67}"/>
          </ac:picMkLst>
        </pc:picChg>
        <pc:picChg chg="add mod">
          <ac:chgData name="허진석" userId="05697b78-44d0-4c26-9fe9-432e8507dd5b" providerId="ADAL" clId="{005BBAE4-CD32-6B41-AC60-BE549C3EA36B}" dt="2022-11-22T02:26:59.126" v="4343" actId="1076"/>
          <ac:picMkLst>
            <pc:docMk/>
            <pc:sldMk cId="2152255990" sldId="313"/>
            <ac:picMk id="12" creationId="{357B2F2A-AA47-9454-291F-72D654FCC516}"/>
          </ac:picMkLst>
        </pc:picChg>
        <pc:picChg chg="add del mod">
          <ac:chgData name="허진석" userId="05697b78-44d0-4c26-9fe9-432e8507dd5b" providerId="ADAL" clId="{005BBAE4-CD32-6B41-AC60-BE549C3EA36B}" dt="2022-11-22T03:32:43.564" v="5131" actId="478"/>
          <ac:picMkLst>
            <pc:docMk/>
            <pc:sldMk cId="2152255990" sldId="313"/>
            <ac:picMk id="13" creationId="{7F02F5DB-04E5-28FE-86F6-A1DFAE268368}"/>
          </ac:picMkLst>
        </pc:picChg>
        <pc:picChg chg="add del mod">
          <ac:chgData name="허진석" userId="05697b78-44d0-4c26-9fe9-432e8507dd5b" providerId="ADAL" clId="{005BBAE4-CD32-6B41-AC60-BE549C3EA36B}" dt="2022-11-22T03:34:01.313" v="5163" actId="478"/>
          <ac:picMkLst>
            <pc:docMk/>
            <pc:sldMk cId="2152255990" sldId="313"/>
            <ac:picMk id="14" creationId="{377958B5-C653-15C8-041C-469B6BB32423}"/>
          </ac:picMkLst>
        </pc:picChg>
        <pc:picChg chg="add mod">
          <ac:chgData name="허진석" userId="05697b78-44d0-4c26-9fe9-432e8507dd5b" providerId="ADAL" clId="{005BBAE4-CD32-6B41-AC60-BE549C3EA36B}" dt="2022-11-22T03:32:58.403" v="5145" actId="1076"/>
          <ac:picMkLst>
            <pc:docMk/>
            <pc:sldMk cId="2152255990" sldId="313"/>
            <ac:picMk id="31" creationId="{E0ADE702-8C95-D3EB-63CB-62D70C2D961B}"/>
          </ac:picMkLst>
        </pc:picChg>
        <pc:picChg chg="add mod">
          <ac:chgData name="허진석" userId="05697b78-44d0-4c26-9fe9-432e8507dd5b" providerId="ADAL" clId="{005BBAE4-CD32-6B41-AC60-BE549C3EA36B}" dt="2022-11-22T03:34:18.409" v="5178" actId="14100"/>
          <ac:picMkLst>
            <pc:docMk/>
            <pc:sldMk cId="2152255990" sldId="313"/>
            <ac:picMk id="32" creationId="{FE1D00AB-3BDD-5510-AB39-673306ABADC2}"/>
          </ac:picMkLst>
        </pc:picChg>
      </pc:sldChg>
      <pc:sldChg chg="addSp delSp modSp add mod">
        <pc:chgData name="허진석" userId="05697b78-44d0-4c26-9fe9-432e8507dd5b" providerId="ADAL" clId="{005BBAE4-CD32-6B41-AC60-BE549C3EA36B}" dt="2022-11-22T03:34:30.030" v="5183" actId="1076"/>
        <pc:sldMkLst>
          <pc:docMk/>
          <pc:sldMk cId="1500160513" sldId="314"/>
        </pc:sldMkLst>
        <pc:spChg chg="mod">
          <ac:chgData name="허진석" userId="05697b78-44d0-4c26-9fe9-432e8507dd5b" providerId="ADAL" clId="{005BBAE4-CD32-6B41-AC60-BE549C3EA36B}" dt="2022-11-22T02:44:12.879" v="4727" actId="20577"/>
          <ac:spMkLst>
            <pc:docMk/>
            <pc:sldMk cId="1500160513" sldId="314"/>
            <ac:spMk id="4" creationId="{EEE16DD1-6988-FF67-918F-EABBDCBCC6AF}"/>
          </ac:spMkLst>
        </pc:spChg>
        <pc:spChg chg="add del mod">
          <ac:chgData name="허진석" userId="05697b78-44d0-4c26-9fe9-432e8507dd5b" providerId="ADAL" clId="{005BBAE4-CD32-6B41-AC60-BE549C3EA36B}" dt="2022-11-22T02:28:09.303" v="4377" actId="478"/>
          <ac:spMkLst>
            <pc:docMk/>
            <pc:sldMk cId="1500160513" sldId="314"/>
            <ac:spMk id="9" creationId="{296ECB5E-A040-A522-5CAB-C4CF916DB559}"/>
          </ac:spMkLst>
        </pc:spChg>
        <pc:spChg chg="add mod">
          <ac:chgData name="허진석" userId="05697b78-44d0-4c26-9fe9-432e8507dd5b" providerId="ADAL" clId="{005BBAE4-CD32-6B41-AC60-BE549C3EA36B}" dt="2022-11-22T02:39:34.698" v="4466" actId="1076"/>
          <ac:spMkLst>
            <pc:docMk/>
            <pc:sldMk cId="1500160513" sldId="314"/>
            <ac:spMk id="10" creationId="{7D654E57-A821-A710-3B7D-60F64D067A73}"/>
          </ac:spMkLst>
        </pc:spChg>
        <pc:spChg chg="add mod">
          <ac:chgData name="허진석" userId="05697b78-44d0-4c26-9fe9-432e8507dd5b" providerId="ADAL" clId="{005BBAE4-CD32-6B41-AC60-BE549C3EA36B}" dt="2022-11-22T02:39:34.698" v="4466" actId="1076"/>
          <ac:spMkLst>
            <pc:docMk/>
            <pc:sldMk cId="1500160513" sldId="314"/>
            <ac:spMk id="11" creationId="{0096F7B7-0CAC-754F-3C99-E02054AE5C53}"/>
          </ac:spMkLst>
        </pc:spChg>
        <pc:spChg chg="add mod">
          <ac:chgData name="허진석" userId="05697b78-44d0-4c26-9fe9-432e8507dd5b" providerId="ADAL" clId="{005BBAE4-CD32-6B41-AC60-BE549C3EA36B}" dt="2022-11-22T02:39:34.698" v="4466" actId="1076"/>
          <ac:spMkLst>
            <pc:docMk/>
            <pc:sldMk cId="1500160513" sldId="314"/>
            <ac:spMk id="12" creationId="{0BEC8B2F-CD12-8705-7513-38A258F131C8}"/>
          </ac:spMkLst>
        </pc:spChg>
        <pc:spChg chg="add mod">
          <ac:chgData name="허진석" userId="05697b78-44d0-4c26-9fe9-432e8507dd5b" providerId="ADAL" clId="{005BBAE4-CD32-6B41-AC60-BE549C3EA36B}" dt="2022-11-22T02:39:34.698" v="4466" actId="1076"/>
          <ac:spMkLst>
            <pc:docMk/>
            <pc:sldMk cId="1500160513" sldId="314"/>
            <ac:spMk id="13" creationId="{B166FEFE-AD7F-05AC-6CA5-A6EA97AA336D}"/>
          </ac:spMkLst>
        </pc:spChg>
        <pc:spChg chg="add del mod">
          <ac:chgData name="허진석" userId="05697b78-44d0-4c26-9fe9-432e8507dd5b" providerId="ADAL" clId="{005BBAE4-CD32-6B41-AC60-BE549C3EA36B}" dt="2022-11-22T02:30:28.757" v="4434" actId="478"/>
          <ac:spMkLst>
            <pc:docMk/>
            <pc:sldMk cId="1500160513" sldId="314"/>
            <ac:spMk id="14" creationId="{117F36F4-4B35-DA14-C9DC-45315D41B2DA}"/>
          </ac:spMkLst>
        </pc:spChg>
        <pc:spChg chg="add del mod">
          <ac:chgData name="허진석" userId="05697b78-44d0-4c26-9fe9-432e8507dd5b" providerId="ADAL" clId="{005BBAE4-CD32-6B41-AC60-BE549C3EA36B}" dt="2022-11-22T02:30:28.757" v="4434" actId="478"/>
          <ac:spMkLst>
            <pc:docMk/>
            <pc:sldMk cId="1500160513" sldId="314"/>
            <ac:spMk id="15" creationId="{338DCD1E-F13D-3524-723A-8C598F6C95B8}"/>
          </ac:spMkLst>
        </pc:spChg>
        <pc:spChg chg="add del mod">
          <ac:chgData name="허진석" userId="05697b78-44d0-4c26-9fe9-432e8507dd5b" providerId="ADAL" clId="{005BBAE4-CD32-6B41-AC60-BE549C3EA36B}" dt="2022-11-22T02:30:28.757" v="4434" actId="478"/>
          <ac:spMkLst>
            <pc:docMk/>
            <pc:sldMk cId="1500160513" sldId="314"/>
            <ac:spMk id="16" creationId="{37B964D3-E0CD-97F7-8DC6-FF30D5A26A10}"/>
          </ac:spMkLst>
        </pc:spChg>
        <pc:spChg chg="add del mod">
          <ac:chgData name="허진석" userId="05697b78-44d0-4c26-9fe9-432e8507dd5b" providerId="ADAL" clId="{005BBAE4-CD32-6B41-AC60-BE549C3EA36B}" dt="2022-11-22T02:30:28.757" v="4434" actId="478"/>
          <ac:spMkLst>
            <pc:docMk/>
            <pc:sldMk cId="1500160513" sldId="314"/>
            <ac:spMk id="17" creationId="{F3E794FE-43E2-E194-211B-AED9EA1D36EA}"/>
          </ac:spMkLst>
        </pc:spChg>
        <pc:spChg chg="add del mod">
          <ac:chgData name="허진석" userId="05697b78-44d0-4c26-9fe9-432e8507dd5b" providerId="ADAL" clId="{005BBAE4-CD32-6B41-AC60-BE549C3EA36B}" dt="2022-11-22T02:30:28.757" v="4434" actId="478"/>
          <ac:spMkLst>
            <pc:docMk/>
            <pc:sldMk cId="1500160513" sldId="314"/>
            <ac:spMk id="18" creationId="{34ADE73F-1292-EFEA-06CB-CEF03E33FF4D}"/>
          </ac:spMkLst>
        </pc:spChg>
        <pc:spChg chg="add del mod">
          <ac:chgData name="허진석" userId="05697b78-44d0-4c26-9fe9-432e8507dd5b" providerId="ADAL" clId="{005BBAE4-CD32-6B41-AC60-BE549C3EA36B}" dt="2022-11-22T02:30:28.757" v="4434" actId="478"/>
          <ac:spMkLst>
            <pc:docMk/>
            <pc:sldMk cId="1500160513" sldId="314"/>
            <ac:spMk id="19" creationId="{473E96A8-18C2-6254-F264-3FFEC53B9201}"/>
          </ac:spMkLst>
        </pc:spChg>
        <pc:spChg chg="add del mod">
          <ac:chgData name="허진석" userId="05697b78-44d0-4c26-9fe9-432e8507dd5b" providerId="ADAL" clId="{005BBAE4-CD32-6B41-AC60-BE549C3EA36B}" dt="2022-11-22T02:30:28.757" v="4434" actId="478"/>
          <ac:spMkLst>
            <pc:docMk/>
            <pc:sldMk cId="1500160513" sldId="314"/>
            <ac:spMk id="20" creationId="{8D83C492-0BE8-7DBF-1810-A5C6A17E0EC1}"/>
          </ac:spMkLst>
        </pc:spChg>
        <pc:spChg chg="add del mod">
          <ac:chgData name="허진석" userId="05697b78-44d0-4c26-9fe9-432e8507dd5b" providerId="ADAL" clId="{005BBAE4-CD32-6B41-AC60-BE549C3EA36B}" dt="2022-11-22T02:30:28.757" v="4434" actId="478"/>
          <ac:spMkLst>
            <pc:docMk/>
            <pc:sldMk cId="1500160513" sldId="314"/>
            <ac:spMk id="21" creationId="{93E34BAD-7616-85F6-ACB1-5351ED5525E5}"/>
          </ac:spMkLst>
        </pc:spChg>
        <pc:spChg chg="add del mod">
          <ac:chgData name="허진석" userId="05697b78-44d0-4c26-9fe9-432e8507dd5b" providerId="ADAL" clId="{005BBAE4-CD32-6B41-AC60-BE549C3EA36B}" dt="2022-11-22T02:30:28.757" v="4434" actId="478"/>
          <ac:spMkLst>
            <pc:docMk/>
            <pc:sldMk cId="1500160513" sldId="314"/>
            <ac:spMk id="22" creationId="{D103280F-7323-B66F-620A-6D583C17259C}"/>
          </ac:spMkLst>
        </pc:spChg>
        <pc:spChg chg="add del mod">
          <ac:chgData name="허진석" userId="05697b78-44d0-4c26-9fe9-432e8507dd5b" providerId="ADAL" clId="{005BBAE4-CD32-6B41-AC60-BE549C3EA36B}" dt="2022-11-22T02:30:28.757" v="4434" actId="478"/>
          <ac:spMkLst>
            <pc:docMk/>
            <pc:sldMk cId="1500160513" sldId="314"/>
            <ac:spMk id="23" creationId="{A8F774A4-C3E1-8005-9F8D-76146243FD5D}"/>
          </ac:spMkLst>
        </pc:spChg>
        <pc:spChg chg="add del mod">
          <ac:chgData name="허진석" userId="05697b78-44d0-4c26-9fe9-432e8507dd5b" providerId="ADAL" clId="{005BBAE4-CD32-6B41-AC60-BE549C3EA36B}" dt="2022-11-22T02:30:28.757" v="4434" actId="478"/>
          <ac:spMkLst>
            <pc:docMk/>
            <pc:sldMk cId="1500160513" sldId="314"/>
            <ac:spMk id="24" creationId="{6FA2DD71-FEFB-D0FD-A01A-7F1BDFED40FE}"/>
          </ac:spMkLst>
        </pc:spChg>
        <pc:spChg chg="add del mod">
          <ac:chgData name="허진석" userId="05697b78-44d0-4c26-9fe9-432e8507dd5b" providerId="ADAL" clId="{005BBAE4-CD32-6B41-AC60-BE549C3EA36B}" dt="2022-11-22T02:30:26.071" v="4432" actId="478"/>
          <ac:spMkLst>
            <pc:docMk/>
            <pc:sldMk cId="1500160513" sldId="314"/>
            <ac:spMk id="25" creationId="{250F8F0B-7AEB-060A-78F1-E5C6A661B9F6}"/>
          </ac:spMkLst>
        </pc:spChg>
        <pc:picChg chg="add del mod">
          <ac:chgData name="허진석" userId="05697b78-44d0-4c26-9fe9-432e8507dd5b" providerId="ADAL" clId="{005BBAE4-CD32-6B41-AC60-BE549C3EA36B}" dt="2022-11-22T02:37:23.838" v="4435" actId="478"/>
          <ac:picMkLst>
            <pc:docMk/>
            <pc:sldMk cId="1500160513" sldId="314"/>
            <ac:picMk id="5" creationId="{DE5D6D1B-4DF9-7F94-06EF-6A4688122F01}"/>
          </ac:picMkLst>
        </pc:picChg>
        <pc:picChg chg="add del mod">
          <ac:chgData name="허진석" userId="05697b78-44d0-4c26-9fe9-432e8507dd5b" providerId="ADAL" clId="{005BBAE4-CD32-6B41-AC60-BE549C3EA36B}" dt="2022-11-22T02:38:20.116" v="4440" actId="478"/>
          <ac:picMkLst>
            <pc:docMk/>
            <pc:sldMk cId="1500160513" sldId="314"/>
            <ac:picMk id="6" creationId="{5380F365-2499-CD36-EEB1-2B5E47B491A5}"/>
          </ac:picMkLst>
        </pc:picChg>
        <pc:picChg chg="add del mod">
          <ac:chgData name="허진석" userId="05697b78-44d0-4c26-9fe9-432e8507dd5b" providerId="ADAL" clId="{005BBAE4-CD32-6B41-AC60-BE549C3EA36B}" dt="2022-11-22T02:38:20.339" v="4441" actId="478"/>
          <ac:picMkLst>
            <pc:docMk/>
            <pc:sldMk cId="1500160513" sldId="314"/>
            <ac:picMk id="7" creationId="{F4E73A80-3F45-978E-065A-45E73716CFA9}"/>
          </ac:picMkLst>
        </pc:picChg>
        <pc:picChg chg="add del mod">
          <ac:chgData name="허진석" userId="05697b78-44d0-4c26-9fe9-432e8507dd5b" providerId="ADAL" clId="{005BBAE4-CD32-6B41-AC60-BE549C3EA36B}" dt="2022-11-22T02:38:20.609" v="4442" actId="478"/>
          <ac:picMkLst>
            <pc:docMk/>
            <pc:sldMk cId="1500160513" sldId="314"/>
            <ac:picMk id="8" creationId="{91B5B98C-EC11-F2C7-7863-4738EE048652}"/>
          </ac:picMkLst>
        </pc:picChg>
        <pc:picChg chg="add del mod">
          <ac:chgData name="허진석" userId="05697b78-44d0-4c26-9fe9-432e8507dd5b" providerId="ADAL" clId="{005BBAE4-CD32-6B41-AC60-BE549C3EA36B}" dt="2022-11-22T02:38:19.681" v="4439" actId="478"/>
          <ac:picMkLst>
            <pc:docMk/>
            <pc:sldMk cId="1500160513" sldId="314"/>
            <ac:picMk id="26" creationId="{87A97DF6-757A-C68C-C93F-17495015A880}"/>
          </ac:picMkLst>
        </pc:picChg>
        <pc:picChg chg="add mod">
          <ac:chgData name="허진석" userId="05697b78-44d0-4c26-9fe9-432e8507dd5b" providerId="ADAL" clId="{005BBAE4-CD32-6B41-AC60-BE549C3EA36B}" dt="2022-11-22T02:39:34.698" v="4466" actId="1076"/>
          <ac:picMkLst>
            <pc:docMk/>
            <pc:sldMk cId="1500160513" sldId="314"/>
            <ac:picMk id="27" creationId="{ECB193C5-C07E-68D5-DCA4-01947FC79A50}"/>
          </ac:picMkLst>
        </pc:picChg>
        <pc:picChg chg="add mod">
          <ac:chgData name="허진석" userId="05697b78-44d0-4c26-9fe9-432e8507dd5b" providerId="ADAL" clId="{005BBAE4-CD32-6B41-AC60-BE549C3EA36B}" dt="2022-11-22T02:39:34.698" v="4466" actId="1076"/>
          <ac:picMkLst>
            <pc:docMk/>
            <pc:sldMk cId="1500160513" sldId="314"/>
            <ac:picMk id="28" creationId="{6E8C8CCE-FCB6-392E-5429-08FBD7461C49}"/>
          </ac:picMkLst>
        </pc:picChg>
        <pc:picChg chg="add del mod">
          <ac:chgData name="허진석" userId="05697b78-44d0-4c26-9fe9-432e8507dd5b" providerId="ADAL" clId="{005BBAE4-CD32-6B41-AC60-BE549C3EA36B}" dt="2022-11-22T03:33:08.925" v="5146" actId="478"/>
          <ac:picMkLst>
            <pc:docMk/>
            <pc:sldMk cId="1500160513" sldId="314"/>
            <ac:picMk id="29" creationId="{E39EC976-5AC5-3BF9-291D-55F09D3F93B1}"/>
          </ac:picMkLst>
        </pc:picChg>
        <pc:picChg chg="add del mod">
          <ac:chgData name="허진석" userId="05697b78-44d0-4c26-9fe9-432e8507dd5b" providerId="ADAL" clId="{005BBAE4-CD32-6B41-AC60-BE549C3EA36B}" dt="2022-11-22T03:34:25.138" v="5179" actId="478"/>
          <ac:picMkLst>
            <pc:docMk/>
            <pc:sldMk cId="1500160513" sldId="314"/>
            <ac:picMk id="30" creationId="{24C91A34-3233-4E54-A7B4-3B6D881F64B4}"/>
          </ac:picMkLst>
        </pc:picChg>
        <pc:picChg chg="add mod">
          <ac:chgData name="허진석" userId="05697b78-44d0-4c26-9fe9-432e8507dd5b" providerId="ADAL" clId="{005BBAE4-CD32-6B41-AC60-BE549C3EA36B}" dt="2022-11-22T03:33:16.111" v="5150" actId="1076"/>
          <ac:picMkLst>
            <pc:docMk/>
            <pc:sldMk cId="1500160513" sldId="314"/>
            <ac:picMk id="31" creationId="{62DEEF22-1B79-F856-8730-DA71A87CC23E}"/>
          </ac:picMkLst>
        </pc:picChg>
        <pc:picChg chg="add mod">
          <ac:chgData name="허진석" userId="05697b78-44d0-4c26-9fe9-432e8507dd5b" providerId="ADAL" clId="{005BBAE4-CD32-6B41-AC60-BE549C3EA36B}" dt="2022-11-22T03:34:30.030" v="5183" actId="1076"/>
          <ac:picMkLst>
            <pc:docMk/>
            <pc:sldMk cId="1500160513" sldId="314"/>
            <ac:picMk id="32" creationId="{D0AF38A8-3266-65DF-8013-1246EFDDDF8D}"/>
          </ac:picMkLst>
        </pc:picChg>
      </pc:sldChg>
      <pc:sldChg chg="addSp delSp modSp add mod">
        <pc:chgData name="허진석" userId="05697b78-44d0-4c26-9fe9-432e8507dd5b" providerId="ADAL" clId="{005BBAE4-CD32-6B41-AC60-BE549C3EA36B}" dt="2022-11-22T04:36:45.932" v="5555" actId="164"/>
        <pc:sldMkLst>
          <pc:docMk/>
          <pc:sldMk cId="3686011332" sldId="315"/>
        </pc:sldMkLst>
        <pc:spChg chg="mod">
          <ac:chgData name="허진석" userId="05697b78-44d0-4c26-9fe9-432e8507dd5b" providerId="ADAL" clId="{005BBAE4-CD32-6B41-AC60-BE549C3EA36B}" dt="2022-11-22T04:35:35.551" v="5554" actId="20577"/>
          <ac:spMkLst>
            <pc:docMk/>
            <pc:sldMk cId="3686011332" sldId="315"/>
            <ac:spMk id="4" creationId="{EEE16DD1-6988-FF67-918F-EABBDCBCC6AF}"/>
          </ac:spMkLst>
        </pc:spChg>
        <pc:spChg chg="add mod">
          <ac:chgData name="허진석" userId="05697b78-44d0-4c26-9fe9-432e8507dd5b" providerId="ADAL" clId="{005BBAE4-CD32-6B41-AC60-BE549C3EA36B}" dt="2022-11-22T03:21:46.331" v="4879" actId="1076"/>
          <ac:spMkLst>
            <pc:docMk/>
            <pc:sldMk cId="3686011332" sldId="315"/>
            <ac:spMk id="9" creationId="{890233E9-538F-CEFD-A88C-1DA189AF61A6}"/>
          </ac:spMkLst>
        </pc:spChg>
        <pc:spChg chg="add mod">
          <ac:chgData name="허진석" userId="05697b78-44d0-4c26-9fe9-432e8507dd5b" providerId="ADAL" clId="{005BBAE4-CD32-6B41-AC60-BE549C3EA36B}" dt="2022-11-22T03:21:46.331" v="4879" actId="1076"/>
          <ac:spMkLst>
            <pc:docMk/>
            <pc:sldMk cId="3686011332" sldId="315"/>
            <ac:spMk id="10" creationId="{C9434B01-69F5-9B1F-17B2-79BAF3324829}"/>
          </ac:spMkLst>
        </pc:spChg>
        <pc:spChg chg="add mod">
          <ac:chgData name="허진석" userId="05697b78-44d0-4c26-9fe9-432e8507dd5b" providerId="ADAL" clId="{005BBAE4-CD32-6B41-AC60-BE549C3EA36B}" dt="2022-11-22T03:21:46.331" v="4879" actId="1076"/>
          <ac:spMkLst>
            <pc:docMk/>
            <pc:sldMk cId="3686011332" sldId="315"/>
            <ac:spMk id="11" creationId="{5FC7C1EF-4B0C-826D-4E9C-40D8AC4F3C3C}"/>
          </ac:spMkLst>
        </pc:spChg>
        <pc:spChg chg="add mod">
          <ac:chgData name="허진석" userId="05697b78-44d0-4c26-9fe9-432e8507dd5b" providerId="ADAL" clId="{005BBAE4-CD32-6B41-AC60-BE549C3EA36B}" dt="2022-11-22T03:21:46.331" v="4879" actId="1076"/>
          <ac:spMkLst>
            <pc:docMk/>
            <pc:sldMk cId="3686011332" sldId="315"/>
            <ac:spMk id="12" creationId="{3352B1E3-1587-EB0F-1B14-3AFBE1EB3AF0}"/>
          </ac:spMkLst>
        </pc:spChg>
        <pc:grpChg chg="add">
          <ac:chgData name="허진석" userId="05697b78-44d0-4c26-9fe9-432e8507dd5b" providerId="ADAL" clId="{005BBAE4-CD32-6B41-AC60-BE549C3EA36B}" dt="2022-11-22T04:36:45.932" v="5555" actId="164"/>
          <ac:grpSpMkLst>
            <pc:docMk/>
            <pc:sldMk cId="3686011332" sldId="315"/>
            <ac:grpSpMk id="15" creationId="{D78BB503-DC54-CF41-0597-181B0FE2B29A}"/>
          </ac:grpSpMkLst>
        </pc:grpChg>
        <pc:picChg chg="add mod">
          <ac:chgData name="허진석" userId="05697b78-44d0-4c26-9fe9-432e8507dd5b" providerId="ADAL" clId="{005BBAE4-CD32-6B41-AC60-BE549C3EA36B}" dt="2022-11-22T03:19:37.076" v="4877" actId="1076"/>
          <ac:picMkLst>
            <pc:docMk/>
            <pc:sldMk cId="3686011332" sldId="315"/>
            <ac:picMk id="5" creationId="{7584BD08-2370-8937-7B0D-76BA0F41AC92}"/>
          </ac:picMkLst>
        </pc:picChg>
        <pc:picChg chg="add mod">
          <ac:chgData name="허진석" userId="05697b78-44d0-4c26-9fe9-432e8507dd5b" providerId="ADAL" clId="{005BBAE4-CD32-6B41-AC60-BE549C3EA36B}" dt="2022-11-22T03:19:31.439" v="4874" actId="1076"/>
          <ac:picMkLst>
            <pc:docMk/>
            <pc:sldMk cId="3686011332" sldId="315"/>
            <ac:picMk id="6" creationId="{9AD2C617-5236-E3C5-1AB5-F33C107D2565}"/>
          </ac:picMkLst>
        </pc:picChg>
        <pc:picChg chg="add del mod">
          <ac:chgData name="허진석" userId="05697b78-44d0-4c26-9fe9-432e8507dd5b" providerId="ADAL" clId="{005BBAE4-CD32-6B41-AC60-BE549C3EA36B}" dt="2022-11-22T03:33:29.675" v="5151" actId="478"/>
          <ac:picMkLst>
            <pc:docMk/>
            <pc:sldMk cId="3686011332" sldId="315"/>
            <ac:picMk id="7" creationId="{8887A5D9-75CE-F09B-5800-D3F5298C0219}"/>
          </ac:picMkLst>
        </pc:picChg>
        <pc:picChg chg="add del mod">
          <ac:chgData name="허진석" userId="05697b78-44d0-4c26-9fe9-432e8507dd5b" providerId="ADAL" clId="{005BBAE4-CD32-6B41-AC60-BE549C3EA36B}" dt="2022-11-22T03:34:35.152" v="5184" actId="478"/>
          <ac:picMkLst>
            <pc:docMk/>
            <pc:sldMk cId="3686011332" sldId="315"/>
            <ac:picMk id="8" creationId="{B6B071BB-AF8E-18EA-5CA2-8E5040844C4A}"/>
          </ac:picMkLst>
        </pc:picChg>
        <pc:picChg chg="add mod">
          <ac:chgData name="허진석" userId="05697b78-44d0-4c26-9fe9-432e8507dd5b" providerId="ADAL" clId="{005BBAE4-CD32-6B41-AC60-BE549C3EA36B}" dt="2022-11-22T03:33:35.207" v="5155" actId="1076"/>
          <ac:picMkLst>
            <pc:docMk/>
            <pc:sldMk cId="3686011332" sldId="315"/>
            <ac:picMk id="13" creationId="{F5D23C66-5211-3E00-618E-532273D31400}"/>
          </ac:picMkLst>
        </pc:picChg>
        <pc:picChg chg="add mod">
          <ac:chgData name="허진석" userId="05697b78-44d0-4c26-9fe9-432e8507dd5b" providerId="ADAL" clId="{005BBAE4-CD32-6B41-AC60-BE549C3EA36B}" dt="2022-11-22T03:34:43.193" v="5189" actId="1076"/>
          <ac:picMkLst>
            <pc:docMk/>
            <pc:sldMk cId="3686011332" sldId="315"/>
            <ac:picMk id="14" creationId="{8756E3EF-8799-774C-C754-4F47BDE9D3F8}"/>
          </ac:picMkLst>
        </pc:picChg>
      </pc:sldChg>
      <pc:sldChg chg="addSp delSp modSp add mod modAnim">
        <pc:chgData name="허진석" userId="05697b78-44d0-4c26-9fe9-432e8507dd5b" providerId="ADAL" clId="{005BBAE4-CD32-6B41-AC60-BE549C3EA36B}" dt="2022-11-22T04:44:40.844" v="5761" actId="1076"/>
        <pc:sldMkLst>
          <pc:docMk/>
          <pc:sldMk cId="3581373137" sldId="316"/>
        </pc:sldMkLst>
        <pc:spChg chg="mod">
          <ac:chgData name="허진석" userId="05697b78-44d0-4c26-9fe9-432e8507dd5b" providerId="ADAL" clId="{005BBAE4-CD32-6B41-AC60-BE549C3EA36B}" dt="2022-11-22T04:44:24.796" v="5726" actId="20577"/>
          <ac:spMkLst>
            <pc:docMk/>
            <pc:sldMk cId="3581373137" sldId="316"/>
            <ac:spMk id="4" creationId="{EEE16DD1-6988-FF67-918F-EABBDCBCC6AF}"/>
          </ac:spMkLst>
        </pc:spChg>
        <pc:spChg chg="add mod">
          <ac:chgData name="허진석" userId="05697b78-44d0-4c26-9fe9-432e8507dd5b" providerId="ADAL" clId="{005BBAE4-CD32-6B41-AC60-BE549C3EA36B}" dt="2022-11-22T02:42:00.081" v="4558" actId="1076"/>
          <ac:spMkLst>
            <pc:docMk/>
            <pc:sldMk cId="3581373137" sldId="316"/>
            <ac:spMk id="9" creationId="{FCE104A8-C09F-4CBF-2BB0-97EA8AA72A67}"/>
          </ac:spMkLst>
        </pc:spChg>
        <pc:spChg chg="add mod">
          <ac:chgData name="허진석" userId="05697b78-44d0-4c26-9fe9-432e8507dd5b" providerId="ADAL" clId="{005BBAE4-CD32-6B41-AC60-BE549C3EA36B}" dt="2022-11-22T02:42:00.081" v="4558" actId="1076"/>
          <ac:spMkLst>
            <pc:docMk/>
            <pc:sldMk cId="3581373137" sldId="316"/>
            <ac:spMk id="10" creationId="{F3674A01-7D41-C98C-0B9E-F64875BFCDB2}"/>
          </ac:spMkLst>
        </pc:spChg>
        <pc:spChg chg="add mod">
          <ac:chgData name="허진석" userId="05697b78-44d0-4c26-9fe9-432e8507dd5b" providerId="ADAL" clId="{005BBAE4-CD32-6B41-AC60-BE549C3EA36B}" dt="2022-11-22T02:42:00.081" v="4558" actId="1076"/>
          <ac:spMkLst>
            <pc:docMk/>
            <pc:sldMk cId="3581373137" sldId="316"/>
            <ac:spMk id="11" creationId="{BF7C6B09-2E8F-E932-B5D5-DF4F8B252ACF}"/>
          </ac:spMkLst>
        </pc:spChg>
        <pc:spChg chg="add mod">
          <ac:chgData name="허진석" userId="05697b78-44d0-4c26-9fe9-432e8507dd5b" providerId="ADAL" clId="{005BBAE4-CD32-6B41-AC60-BE549C3EA36B}" dt="2022-11-22T02:42:14.286" v="4563" actId="1076"/>
          <ac:spMkLst>
            <pc:docMk/>
            <pc:sldMk cId="3581373137" sldId="316"/>
            <ac:spMk id="12" creationId="{6760B32E-1035-A44D-6CA0-8B3968569DB9}"/>
          </ac:spMkLst>
        </pc:spChg>
        <pc:spChg chg="add mod">
          <ac:chgData name="허진석" userId="05697b78-44d0-4c26-9fe9-432e8507dd5b" providerId="ADAL" clId="{005BBAE4-CD32-6B41-AC60-BE549C3EA36B}" dt="2022-11-22T04:44:28.845" v="5732" actId="20577"/>
          <ac:spMkLst>
            <pc:docMk/>
            <pc:sldMk cId="3581373137" sldId="316"/>
            <ac:spMk id="13" creationId="{8B384BCD-632B-9337-ED56-55B592A0137F}"/>
          </ac:spMkLst>
        </pc:spChg>
        <pc:spChg chg="add mod">
          <ac:chgData name="허진석" userId="05697b78-44d0-4c26-9fe9-432e8507dd5b" providerId="ADAL" clId="{005BBAE4-CD32-6B41-AC60-BE549C3EA36B}" dt="2022-11-22T04:44:30.907" v="5741" actId="20577"/>
          <ac:spMkLst>
            <pc:docMk/>
            <pc:sldMk cId="3581373137" sldId="316"/>
            <ac:spMk id="14" creationId="{078775A6-EB8B-9061-AD22-0ED8193D2D4D}"/>
          </ac:spMkLst>
        </pc:spChg>
        <pc:spChg chg="add mod">
          <ac:chgData name="허진석" userId="05697b78-44d0-4c26-9fe9-432e8507dd5b" providerId="ADAL" clId="{005BBAE4-CD32-6B41-AC60-BE549C3EA36B}" dt="2022-11-22T04:44:38.134" v="5760" actId="1076"/>
          <ac:spMkLst>
            <pc:docMk/>
            <pc:sldMk cId="3581373137" sldId="316"/>
            <ac:spMk id="15" creationId="{D534E657-A639-42EE-7956-8A5A108384C5}"/>
          </ac:spMkLst>
        </pc:spChg>
        <pc:spChg chg="add mod">
          <ac:chgData name="허진석" userId="05697b78-44d0-4c26-9fe9-432e8507dd5b" providerId="ADAL" clId="{005BBAE4-CD32-6B41-AC60-BE549C3EA36B}" dt="2022-11-22T04:44:35.446" v="5759" actId="20577"/>
          <ac:spMkLst>
            <pc:docMk/>
            <pc:sldMk cId="3581373137" sldId="316"/>
            <ac:spMk id="16" creationId="{97CF29F2-4F74-0F3E-E306-0342F6415FB1}"/>
          </ac:spMkLst>
        </pc:spChg>
        <pc:spChg chg="mod">
          <ac:chgData name="허진석" userId="05697b78-44d0-4c26-9fe9-432e8507dd5b" providerId="ADAL" clId="{005BBAE4-CD32-6B41-AC60-BE549C3EA36B}" dt="2022-11-22T04:36:48.069" v="5556"/>
          <ac:spMkLst>
            <pc:docMk/>
            <pc:sldMk cId="3581373137" sldId="316"/>
            <ac:spMk id="22" creationId="{8DCC68B3-8A6E-3C00-A4B7-FEA09DF2FC5A}"/>
          </ac:spMkLst>
        </pc:spChg>
        <pc:spChg chg="mod">
          <ac:chgData name="허진석" userId="05697b78-44d0-4c26-9fe9-432e8507dd5b" providerId="ADAL" clId="{005BBAE4-CD32-6B41-AC60-BE549C3EA36B}" dt="2022-11-22T04:36:48.069" v="5556"/>
          <ac:spMkLst>
            <pc:docMk/>
            <pc:sldMk cId="3581373137" sldId="316"/>
            <ac:spMk id="23" creationId="{45223138-A70E-0BC3-F7B3-AAFADA7F654E}"/>
          </ac:spMkLst>
        </pc:spChg>
        <pc:spChg chg="mod">
          <ac:chgData name="허진석" userId="05697b78-44d0-4c26-9fe9-432e8507dd5b" providerId="ADAL" clId="{005BBAE4-CD32-6B41-AC60-BE549C3EA36B}" dt="2022-11-22T04:36:48.069" v="5556"/>
          <ac:spMkLst>
            <pc:docMk/>
            <pc:sldMk cId="3581373137" sldId="316"/>
            <ac:spMk id="24" creationId="{734AC94E-7967-EF4F-3290-F887FEA152CB}"/>
          </ac:spMkLst>
        </pc:spChg>
        <pc:spChg chg="mod">
          <ac:chgData name="허진석" userId="05697b78-44d0-4c26-9fe9-432e8507dd5b" providerId="ADAL" clId="{005BBAE4-CD32-6B41-AC60-BE549C3EA36B}" dt="2022-11-22T04:36:48.069" v="5556"/>
          <ac:spMkLst>
            <pc:docMk/>
            <pc:sldMk cId="3581373137" sldId="316"/>
            <ac:spMk id="25" creationId="{F59590B5-A330-67C7-3179-7F77887EBF1B}"/>
          </ac:spMkLst>
        </pc:spChg>
        <pc:grpChg chg="add mod">
          <ac:chgData name="허진석" userId="05697b78-44d0-4c26-9fe9-432e8507dd5b" providerId="ADAL" clId="{005BBAE4-CD32-6B41-AC60-BE549C3EA36B}" dt="2022-11-22T04:44:40.844" v="5761" actId="1076"/>
          <ac:grpSpMkLst>
            <pc:docMk/>
            <pc:sldMk cId="3581373137" sldId="316"/>
            <ac:grpSpMk id="19" creationId="{BA0C9F76-BE18-C504-665D-164CD7EEE936}"/>
          </ac:grpSpMkLst>
        </pc:grpChg>
        <pc:picChg chg="add mod">
          <ac:chgData name="허진석" userId="05697b78-44d0-4c26-9fe9-432e8507dd5b" providerId="ADAL" clId="{005BBAE4-CD32-6B41-AC60-BE549C3EA36B}" dt="2022-11-22T02:42:05.321" v="4559" actId="1076"/>
          <ac:picMkLst>
            <pc:docMk/>
            <pc:sldMk cId="3581373137" sldId="316"/>
            <ac:picMk id="5" creationId="{25A4B097-A51A-79C2-66B9-FE3407255613}"/>
          </ac:picMkLst>
        </pc:picChg>
        <pc:picChg chg="add mod">
          <ac:chgData name="허진석" userId="05697b78-44d0-4c26-9fe9-432e8507dd5b" providerId="ADAL" clId="{005BBAE4-CD32-6B41-AC60-BE549C3EA36B}" dt="2022-11-22T02:42:07.258" v="4560" actId="1076"/>
          <ac:picMkLst>
            <pc:docMk/>
            <pc:sldMk cId="3581373137" sldId="316"/>
            <ac:picMk id="6" creationId="{63E9F75A-4CAF-0C9C-062A-8A20E7C0560D}"/>
          </ac:picMkLst>
        </pc:picChg>
        <pc:picChg chg="add del mod">
          <ac:chgData name="허진석" userId="05697b78-44d0-4c26-9fe9-432e8507dd5b" providerId="ADAL" clId="{005BBAE4-CD32-6B41-AC60-BE549C3EA36B}" dt="2022-11-22T03:35:02.745" v="5194" actId="478"/>
          <ac:picMkLst>
            <pc:docMk/>
            <pc:sldMk cId="3581373137" sldId="316"/>
            <ac:picMk id="7" creationId="{04B49477-62EE-9239-0D0F-85ED0C8E66B3}"/>
          </ac:picMkLst>
        </pc:picChg>
        <pc:picChg chg="add del mod">
          <ac:chgData name="허진석" userId="05697b78-44d0-4c26-9fe9-432e8507dd5b" providerId="ADAL" clId="{005BBAE4-CD32-6B41-AC60-BE549C3EA36B}" dt="2022-11-22T03:35:03.652" v="5195" actId="478"/>
          <ac:picMkLst>
            <pc:docMk/>
            <pc:sldMk cId="3581373137" sldId="316"/>
            <ac:picMk id="8" creationId="{D6A865C4-931D-AE2A-84D6-3E13987E7E22}"/>
          </ac:picMkLst>
        </pc:picChg>
        <pc:picChg chg="add mod">
          <ac:chgData name="허진석" userId="05697b78-44d0-4c26-9fe9-432e8507dd5b" providerId="ADAL" clId="{005BBAE4-CD32-6B41-AC60-BE549C3EA36B}" dt="2022-11-22T03:35:13.828" v="5201" actId="1076"/>
          <ac:picMkLst>
            <pc:docMk/>
            <pc:sldMk cId="3581373137" sldId="316"/>
            <ac:picMk id="17" creationId="{F5E969E3-50E3-C322-2A87-043C84221DCF}"/>
          </ac:picMkLst>
        </pc:picChg>
        <pc:picChg chg="add mod">
          <ac:chgData name="허진석" userId="05697b78-44d0-4c26-9fe9-432e8507dd5b" providerId="ADAL" clId="{005BBAE4-CD32-6B41-AC60-BE549C3EA36B}" dt="2022-11-22T03:35:16.047" v="5202" actId="1076"/>
          <ac:picMkLst>
            <pc:docMk/>
            <pc:sldMk cId="3581373137" sldId="316"/>
            <ac:picMk id="18" creationId="{377EED27-AC52-52A1-EDB9-3DA893D92F79}"/>
          </ac:picMkLst>
        </pc:picChg>
        <pc:picChg chg="mod">
          <ac:chgData name="허진석" userId="05697b78-44d0-4c26-9fe9-432e8507dd5b" providerId="ADAL" clId="{005BBAE4-CD32-6B41-AC60-BE549C3EA36B}" dt="2022-11-22T04:36:48.069" v="5556"/>
          <ac:picMkLst>
            <pc:docMk/>
            <pc:sldMk cId="3581373137" sldId="316"/>
            <ac:picMk id="20" creationId="{FE84AE1B-F927-E24B-5069-AE7FABA65B19}"/>
          </ac:picMkLst>
        </pc:picChg>
        <pc:picChg chg="mod">
          <ac:chgData name="허진석" userId="05697b78-44d0-4c26-9fe9-432e8507dd5b" providerId="ADAL" clId="{005BBAE4-CD32-6B41-AC60-BE549C3EA36B}" dt="2022-11-22T04:36:48.069" v="5556"/>
          <ac:picMkLst>
            <pc:docMk/>
            <pc:sldMk cId="3581373137" sldId="316"/>
            <ac:picMk id="21" creationId="{4562C597-BBEC-4345-2CAA-E26904F9C06F}"/>
          </ac:picMkLst>
        </pc:picChg>
        <pc:picChg chg="mod">
          <ac:chgData name="허진석" userId="05697b78-44d0-4c26-9fe9-432e8507dd5b" providerId="ADAL" clId="{005BBAE4-CD32-6B41-AC60-BE549C3EA36B}" dt="2022-11-22T04:36:48.069" v="5556"/>
          <ac:picMkLst>
            <pc:docMk/>
            <pc:sldMk cId="3581373137" sldId="316"/>
            <ac:picMk id="26" creationId="{9EFD7D31-CC69-0D6E-53F8-EE747219349E}"/>
          </ac:picMkLst>
        </pc:picChg>
        <pc:picChg chg="mod">
          <ac:chgData name="허진석" userId="05697b78-44d0-4c26-9fe9-432e8507dd5b" providerId="ADAL" clId="{005BBAE4-CD32-6B41-AC60-BE549C3EA36B}" dt="2022-11-22T04:36:48.069" v="5556"/>
          <ac:picMkLst>
            <pc:docMk/>
            <pc:sldMk cId="3581373137" sldId="316"/>
            <ac:picMk id="27" creationId="{FD12D521-C614-044D-F0CD-13B79450C469}"/>
          </ac:picMkLst>
        </pc:picChg>
      </pc:sldChg>
      <pc:sldChg chg="addSp modSp add mod">
        <pc:chgData name="허진석" userId="05697b78-44d0-4c26-9fe9-432e8507dd5b" providerId="ADAL" clId="{005BBAE4-CD32-6B41-AC60-BE549C3EA36B}" dt="2022-11-22T03:31:48.205" v="5124" actId="14100"/>
        <pc:sldMkLst>
          <pc:docMk/>
          <pc:sldMk cId="1501175642" sldId="317"/>
        </pc:sldMkLst>
        <pc:spChg chg="mod">
          <ac:chgData name="허진석" userId="05697b78-44d0-4c26-9fe9-432e8507dd5b" providerId="ADAL" clId="{005BBAE4-CD32-6B41-AC60-BE549C3EA36B}" dt="2022-11-22T02:49:10.996" v="4822" actId="20577"/>
          <ac:spMkLst>
            <pc:docMk/>
            <pc:sldMk cId="1501175642" sldId="317"/>
            <ac:spMk id="4" creationId="{EEE16DD1-6988-FF67-918F-EABBDCBCC6AF}"/>
          </ac:spMkLst>
        </pc:spChg>
        <pc:spChg chg="add mod">
          <ac:chgData name="허진석" userId="05697b78-44d0-4c26-9fe9-432e8507dd5b" providerId="ADAL" clId="{005BBAE4-CD32-6B41-AC60-BE549C3EA36B}" dt="2022-11-22T03:31:48.205" v="5124" actId="14100"/>
          <ac:spMkLst>
            <pc:docMk/>
            <pc:sldMk cId="1501175642" sldId="317"/>
            <ac:spMk id="7" creationId="{9F3D511C-B99E-34F0-08DE-787C7B0BDF0F}"/>
          </ac:spMkLst>
        </pc:spChg>
        <pc:picChg chg="add mod">
          <ac:chgData name="허진석" userId="05697b78-44d0-4c26-9fe9-432e8507dd5b" providerId="ADAL" clId="{005BBAE4-CD32-6B41-AC60-BE549C3EA36B}" dt="2022-11-22T02:49:04.461" v="4799" actId="1076"/>
          <ac:picMkLst>
            <pc:docMk/>
            <pc:sldMk cId="1501175642" sldId="317"/>
            <ac:picMk id="5" creationId="{F4C6DB71-5172-B88E-633A-31717513E038}"/>
          </ac:picMkLst>
        </pc:picChg>
      </pc:sldChg>
      <pc:sldChg chg="addSp delSp modSp add mod">
        <pc:chgData name="허진석" userId="05697b78-44d0-4c26-9fe9-432e8507dd5b" providerId="ADAL" clId="{005BBAE4-CD32-6B41-AC60-BE549C3EA36B}" dt="2022-11-22T03:32:33.714" v="5130" actId="1076"/>
        <pc:sldMkLst>
          <pc:docMk/>
          <pc:sldMk cId="3330283342" sldId="318"/>
        </pc:sldMkLst>
        <pc:spChg chg="mod">
          <ac:chgData name="허진석" userId="05697b78-44d0-4c26-9fe9-432e8507dd5b" providerId="ADAL" clId="{005BBAE4-CD32-6B41-AC60-BE549C3EA36B}" dt="2022-11-22T03:18:16.487" v="4833" actId="20577"/>
          <ac:spMkLst>
            <pc:docMk/>
            <pc:sldMk cId="3330283342" sldId="318"/>
            <ac:spMk id="4" creationId="{EEE16DD1-6988-FF67-918F-EABBDCBCC6AF}"/>
          </ac:spMkLst>
        </pc:spChg>
        <pc:spChg chg="add mod">
          <ac:chgData name="허진석" userId="05697b78-44d0-4c26-9fe9-432e8507dd5b" providerId="ADAL" clId="{005BBAE4-CD32-6B41-AC60-BE549C3EA36B}" dt="2022-11-22T03:32:33.714" v="5130" actId="1076"/>
          <ac:spMkLst>
            <pc:docMk/>
            <pc:sldMk cId="3330283342" sldId="318"/>
            <ac:spMk id="8" creationId="{1BEAF955-30FF-954A-BB54-805F44293AAF}"/>
          </ac:spMkLst>
        </pc:spChg>
        <pc:picChg chg="del mod">
          <ac:chgData name="허진석" userId="05697b78-44d0-4c26-9fe9-432e8507dd5b" providerId="ADAL" clId="{005BBAE4-CD32-6B41-AC60-BE549C3EA36B}" dt="2022-11-22T03:18:27.867" v="4851" actId="478"/>
          <ac:picMkLst>
            <pc:docMk/>
            <pc:sldMk cId="3330283342" sldId="318"/>
            <ac:picMk id="5" creationId="{F4C6DB71-5172-B88E-633A-31717513E038}"/>
          </ac:picMkLst>
        </pc:picChg>
        <pc:picChg chg="add mod">
          <ac:chgData name="허진석" userId="05697b78-44d0-4c26-9fe9-432e8507dd5b" providerId="ADAL" clId="{005BBAE4-CD32-6B41-AC60-BE549C3EA36B}" dt="2022-11-22T03:32:29.240" v="5127" actId="1076"/>
          <ac:picMkLst>
            <pc:docMk/>
            <pc:sldMk cId="3330283342" sldId="318"/>
            <ac:picMk id="6" creationId="{91C1B888-852B-D5A4-4176-F0190F9432A9}"/>
          </ac:picMkLst>
        </pc:picChg>
      </pc:sldChg>
      <pc:sldChg chg="addSp delSp modSp add mod">
        <pc:chgData name="허진석" userId="05697b78-44d0-4c26-9fe9-432e8507dd5b" providerId="ADAL" clId="{005BBAE4-CD32-6B41-AC60-BE549C3EA36B}" dt="2022-11-22T03:33:51.293" v="5162" actId="1076"/>
        <pc:sldMkLst>
          <pc:docMk/>
          <pc:sldMk cId="3828829080" sldId="319"/>
        </pc:sldMkLst>
        <pc:spChg chg="mod">
          <ac:chgData name="허진석" userId="05697b78-44d0-4c26-9fe9-432e8507dd5b" providerId="ADAL" clId="{005BBAE4-CD32-6B41-AC60-BE549C3EA36B}" dt="2022-11-22T03:18:21.718" v="4840" actId="20577"/>
          <ac:spMkLst>
            <pc:docMk/>
            <pc:sldMk cId="3828829080" sldId="319"/>
            <ac:spMk id="4" creationId="{EEE16DD1-6988-FF67-918F-EABBDCBCC6AF}"/>
          </ac:spMkLst>
        </pc:spChg>
        <pc:spChg chg="add mod">
          <ac:chgData name="허진석" userId="05697b78-44d0-4c26-9fe9-432e8507dd5b" providerId="ADAL" clId="{005BBAE4-CD32-6B41-AC60-BE549C3EA36B}" dt="2022-11-22T03:33:51.293" v="5162" actId="1076"/>
          <ac:spMkLst>
            <pc:docMk/>
            <pc:sldMk cId="3828829080" sldId="319"/>
            <ac:spMk id="9" creationId="{336C68EF-83AE-0582-FF3B-41A66DFBA205}"/>
          </ac:spMkLst>
        </pc:spChg>
        <pc:picChg chg="del">
          <ac:chgData name="허진석" userId="05697b78-44d0-4c26-9fe9-432e8507dd5b" providerId="ADAL" clId="{005BBAE4-CD32-6B41-AC60-BE549C3EA36B}" dt="2022-11-22T03:18:27.015" v="4849" actId="478"/>
          <ac:picMkLst>
            <pc:docMk/>
            <pc:sldMk cId="3828829080" sldId="319"/>
            <ac:picMk id="5" creationId="{F4C6DB71-5172-B88E-633A-31717513E038}"/>
          </ac:picMkLst>
        </pc:picChg>
        <pc:picChg chg="add del mod">
          <ac:chgData name="허진석" userId="05697b78-44d0-4c26-9fe9-432e8507dd5b" providerId="ADAL" clId="{005BBAE4-CD32-6B41-AC60-BE549C3EA36B}" dt="2022-11-22T03:33:39.440" v="5156" actId="478"/>
          <ac:picMkLst>
            <pc:docMk/>
            <pc:sldMk cId="3828829080" sldId="319"/>
            <ac:picMk id="6" creationId="{31FEF093-7FF8-5B46-F009-09D675438319}"/>
          </ac:picMkLst>
        </pc:picChg>
        <pc:picChg chg="add mod">
          <ac:chgData name="허진석" userId="05697b78-44d0-4c26-9fe9-432e8507dd5b" providerId="ADAL" clId="{005BBAE4-CD32-6B41-AC60-BE549C3EA36B}" dt="2022-11-22T03:33:41.055" v="5158" actId="1076"/>
          <ac:picMkLst>
            <pc:docMk/>
            <pc:sldMk cId="3828829080" sldId="319"/>
            <ac:picMk id="7" creationId="{59A58725-5322-AB9F-DE22-BFD776F7661C}"/>
          </ac:picMkLst>
        </pc:picChg>
      </pc:sldChg>
      <pc:sldChg chg="addSp delSp modSp add mod">
        <pc:chgData name="허진석" userId="05697b78-44d0-4c26-9fe9-432e8507dd5b" providerId="ADAL" clId="{005BBAE4-CD32-6B41-AC60-BE549C3EA36B}" dt="2022-11-22T03:36:48.835" v="5215" actId="1076"/>
        <pc:sldMkLst>
          <pc:docMk/>
          <pc:sldMk cId="3398660724" sldId="320"/>
        </pc:sldMkLst>
        <pc:spChg chg="mod">
          <ac:chgData name="허진석" userId="05697b78-44d0-4c26-9fe9-432e8507dd5b" providerId="ADAL" clId="{005BBAE4-CD32-6B41-AC60-BE549C3EA36B}" dt="2022-11-22T03:18:25.137" v="4847" actId="20577"/>
          <ac:spMkLst>
            <pc:docMk/>
            <pc:sldMk cId="3398660724" sldId="320"/>
            <ac:spMk id="4" creationId="{EEE16DD1-6988-FF67-918F-EABBDCBCC6AF}"/>
          </ac:spMkLst>
        </pc:spChg>
        <pc:spChg chg="add del mod">
          <ac:chgData name="허진석" userId="05697b78-44d0-4c26-9fe9-432e8507dd5b" providerId="ADAL" clId="{005BBAE4-CD32-6B41-AC60-BE549C3EA36B}" dt="2022-11-22T03:36:40.001" v="5210" actId="478"/>
          <ac:spMkLst>
            <pc:docMk/>
            <pc:sldMk cId="3398660724" sldId="320"/>
            <ac:spMk id="9" creationId="{27EC74BF-63B3-5BBC-FE6E-D35097AA62E4}"/>
          </ac:spMkLst>
        </pc:spChg>
        <pc:spChg chg="add mod">
          <ac:chgData name="허진석" userId="05697b78-44d0-4c26-9fe9-432e8507dd5b" providerId="ADAL" clId="{005BBAE4-CD32-6B41-AC60-BE549C3EA36B}" dt="2022-11-22T03:36:48.835" v="5215" actId="1076"/>
          <ac:spMkLst>
            <pc:docMk/>
            <pc:sldMk cId="3398660724" sldId="320"/>
            <ac:spMk id="12" creationId="{989EC854-7C1C-8A8C-97BA-0562BC384B85}"/>
          </ac:spMkLst>
        </pc:spChg>
        <pc:picChg chg="del">
          <ac:chgData name="허진석" userId="05697b78-44d0-4c26-9fe9-432e8507dd5b" providerId="ADAL" clId="{005BBAE4-CD32-6B41-AC60-BE549C3EA36B}" dt="2022-11-22T03:18:26.264" v="4848" actId="478"/>
          <ac:picMkLst>
            <pc:docMk/>
            <pc:sldMk cId="3398660724" sldId="320"/>
            <ac:picMk id="5" creationId="{F4C6DB71-5172-B88E-633A-31717513E038}"/>
          </ac:picMkLst>
        </pc:picChg>
        <pc:picChg chg="add del mod">
          <ac:chgData name="허진석" userId="05697b78-44d0-4c26-9fe9-432e8507dd5b" providerId="ADAL" clId="{005BBAE4-CD32-6B41-AC60-BE549C3EA36B}" dt="2022-11-22T03:35:20.919" v="5203" actId="478"/>
          <ac:picMkLst>
            <pc:docMk/>
            <pc:sldMk cId="3398660724" sldId="320"/>
            <ac:picMk id="6" creationId="{BCB97AA4-FBEE-818B-F68F-E4A5C27863B1}"/>
          </ac:picMkLst>
        </pc:picChg>
        <pc:picChg chg="add del mod">
          <ac:chgData name="허진석" userId="05697b78-44d0-4c26-9fe9-432e8507dd5b" providerId="ADAL" clId="{005BBAE4-CD32-6B41-AC60-BE549C3EA36B}" dt="2022-11-22T03:36:35.126" v="5208" actId="478"/>
          <ac:picMkLst>
            <pc:docMk/>
            <pc:sldMk cId="3398660724" sldId="320"/>
            <ac:picMk id="7" creationId="{B61BA014-77DD-E003-5227-E4C1F7CC5080}"/>
          </ac:picMkLst>
        </pc:picChg>
        <pc:picChg chg="add mod">
          <ac:chgData name="허진석" userId="05697b78-44d0-4c26-9fe9-432e8507dd5b" providerId="ADAL" clId="{005BBAE4-CD32-6B41-AC60-BE549C3EA36B}" dt="2022-11-22T03:36:42.794" v="5212" actId="1076"/>
          <ac:picMkLst>
            <pc:docMk/>
            <pc:sldMk cId="3398660724" sldId="320"/>
            <ac:picMk id="10" creationId="{0095A318-DF9D-AA7F-3EED-184375CD278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7F50F-0567-F241-B94C-2D514AFC296E}" type="datetimeFigureOut">
              <a:rPr kumimoji="1" lang="ko-Kore-KR" altLang="en-US" smtClean="0"/>
              <a:t>2023. 1. 6.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6C147-FBC3-8E4C-95A1-977D4F68F1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3912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전통적인</a:t>
            </a:r>
            <a:r>
              <a:rPr kumimoji="1" lang="ko-KR" altLang="en-US" dirty="0"/>
              <a:t> </a:t>
            </a:r>
            <a:r>
              <a:rPr kumimoji="1" lang="en-US" altLang="ko-KR" dirty="0"/>
              <a:t>supervised ML</a:t>
            </a:r>
            <a:r>
              <a:rPr kumimoji="1" lang="ko-KR" altLang="en-US" dirty="0"/>
              <a:t>에 비하면 </a:t>
            </a:r>
            <a:r>
              <a:rPr kumimoji="1" lang="en-US" altLang="ko-KR" dirty="0"/>
              <a:t>few, zero </a:t>
            </a:r>
            <a:r>
              <a:rPr kumimoji="1" lang="ko-KR" altLang="en-US" dirty="0"/>
              <a:t>효과적</a:t>
            </a:r>
            <a:endParaRPr kumimoji="1" lang="en-US" altLang="ko-KR" dirty="0"/>
          </a:p>
          <a:p>
            <a:r>
              <a:rPr kumimoji="1" lang="en-US" altLang="ko-Kore-KR" dirty="0"/>
              <a:t>few, zero</a:t>
            </a:r>
            <a:r>
              <a:rPr kumimoji="1" lang="ko-KR" altLang="en-US" dirty="0"/>
              <a:t>시 </a:t>
            </a:r>
            <a:r>
              <a:rPr kumimoji="1" lang="en-US" altLang="ko-KR" dirty="0"/>
              <a:t>prompt-based learning</a:t>
            </a:r>
            <a:r>
              <a:rPr kumimoji="1" lang="ko-KR" altLang="en-US" dirty="0"/>
              <a:t>학습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6C147-FBC3-8E4C-95A1-977D4F68F1AB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2841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b="0" u="none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6C147-FBC3-8E4C-95A1-977D4F68F1AB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155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2D114-E187-1215-8702-959A0AD41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6A7D8A-D9D4-A3C5-F8B0-B502311A8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50ADFB-A15C-380D-BC9F-7145AD32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547B-301E-0B43-A7FE-18E7B1AD6759}" type="datetimeFigureOut">
              <a:rPr kumimoji="1" lang="ko-Kore-KR" altLang="en-US" smtClean="0"/>
              <a:t>2023. 1. 6.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8EF7A7-A8AC-890D-AB1F-0D293BA2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DBE8B0-6E6B-802C-FB67-FD52B341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81A1-F593-E64E-851E-5FF47917B8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77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9240B-3251-85C1-C3FF-0F51078C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EA2B83-C421-D59A-2038-99FB5914A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C7B4E5-FCDD-5DE6-56AF-DE4517D8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547B-301E-0B43-A7FE-18E7B1AD6759}" type="datetimeFigureOut">
              <a:rPr kumimoji="1" lang="ko-Kore-KR" altLang="en-US" smtClean="0"/>
              <a:t>2023. 1. 6.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A7CCFC-BA50-42CC-C8B1-5B8D951F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CF28EA-9E5E-3B85-DBF4-45907B25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81A1-F593-E64E-851E-5FF47917B8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919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163EBD-3DC2-3BEF-B5E9-44BC3C262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27EB28-DB6A-31DA-9BF2-59CADF288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5FF6E4-0FC3-C7A2-DD34-DED9DE45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547B-301E-0B43-A7FE-18E7B1AD6759}" type="datetimeFigureOut">
              <a:rPr kumimoji="1" lang="ko-Kore-KR" altLang="en-US" smtClean="0"/>
              <a:t>2023. 1. 6.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7D78F1-6F7B-B8E8-023D-CE9B22C6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F77EA0-A496-1A09-C00B-600D226D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81A1-F593-E64E-851E-5FF47917B8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624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A6995-12A6-70DA-0533-DFF2F59D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3BC87-E074-60C9-733A-04CDF2A40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83944-CD25-BA51-FD81-74883615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547B-301E-0B43-A7FE-18E7B1AD6759}" type="datetimeFigureOut">
              <a:rPr kumimoji="1" lang="ko-Kore-KR" altLang="en-US" smtClean="0"/>
              <a:t>2023. 1. 6.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F9961-9D67-7766-6561-AF67FCCF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077379-8B28-174D-7C47-D2375197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81A1-F593-E64E-851E-5FF47917B8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426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CD832-53C5-03CB-AD5F-BDBB22A6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7915E0-EE13-8A73-3B25-E4D4EACAA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A106E4-05B6-F0C6-6D4F-D553C219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547B-301E-0B43-A7FE-18E7B1AD6759}" type="datetimeFigureOut">
              <a:rPr kumimoji="1" lang="ko-Kore-KR" altLang="en-US" smtClean="0"/>
              <a:t>2023. 1. 6.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FBC43E-D387-0846-B3C5-3919763E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4F640-07BC-3B58-0E62-266CAD08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81A1-F593-E64E-851E-5FF47917B8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398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4F268-39C1-52A9-198B-960783CA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03100D-FDF7-F53A-2CA1-32E1717FE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89944-5703-8B7A-A108-C778D8445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D85360-6938-F024-3FF6-DF70963C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547B-301E-0B43-A7FE-18E7B1AD6759}" type="datetimeFigureOut">
              <a:rPr kumimoji="1" lang="ko-Kore-KR" altLang="en-US" smtClean="0"/>
              <a:t>2023. 1. 6.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E3D2E7-ECC5-B15F-D653-8BD93E73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66CE0E-51C8-E9D9-987C-10F5C742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81A1-F593-E64E-851E-5FF47917B8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923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3A1ED-36BE-5B6B-8B5B-EF6D3EF91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9AE0E7-CA74-07D3-2BCA-AA1B13C68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401266-1E3B-A45A-E79A-4471D20F5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18485C-CD1F-14F5-8F5F-8570FAFB3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5DDC27-086C-BFF2-F987-E62C2070E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E1D0E5-BE51-93D3-A9D7-703D4140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547B-301E-0B43-A7FE-18E7B1AD6759}" type="datetimeFigureOut">
              <a:rPr kumimoji="1" lang="ko-Kore-KR" altLang="en-US" smtClean="0"/>
              <a:t>2023. 1. 6.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E7C4B1-3A23-A211-6389-C4A7F6F2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FFA99C-9943-217E-4EFD-2B972207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81A1-F593-E64E-851E-5FF47917B8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435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C5CE0-102D-1FEE-3F24-129FD3ED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7B44D8-2C22-4860-A1D1-0CC4ECEA5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547B-301E-0B43-A7FE-18E7B1AD6759}" type="datetimeFigureOut">
              <a:rPr kumimoji="1" lang="ko-Kore-KR" altLang="en-US" smtClean="0"/>
              <a:t>2023. 1. 6.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BE525-23B0-3463-F19C-BB0DFA872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6D21E1-D165-337C-F406-31BF09BE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81A1-F593-E64E-851E-5FF47917B8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873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619B67-1117-1179-FDD5-56BB99B9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547B-301E-0B43-A7FE-18E7B1AD6759}" type="datetimeFigureOut">
              <a:rPr kumimoji="1" lang="ko-Kore-KR" altLang="en-US" smtClean="0"/>
              <a:t>2023. 1. 6.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F3E34A-630C-2581-3981-AA855654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73D32-3DED-CD12-5E4C-54D6F891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81A1-F593-E64E-851E-5FF47917B8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615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58504-A585-FE7B-AC06-9C66D5E73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A650EC-69AD-F695-B76E-7F62079A7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BE8158-924E-5755-E82D-6AFFCA307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BDEEB5-45BF-FC0E-1A47-7935BC271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547B-301E-0B43-A7FE-18E7B1AD6759}" type="datetimeFigureOut">
              <a:rPr kumimoji="1" lang="ko-Kore-KR" altLang="en-US" smtClean="0"/>
              <a:t>2023. 1. 6.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49B0DF-0487-720B-880D-265096A3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105047-BFFB-4F35-6D32-242AEDB8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81A1-F593-E64E-851E-5FF47917B8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742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28F52-3ACB-E735-E17F-5DF25E618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49334-3389-210B-2619-74C281A24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B0C49E-4708-979E-5D76-8480A60D8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33879B-D001-2FF6-C3BB-A8B7AC045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547B-301E-0B43-A7FE-18E7B1AD6759}" type="datetimeFigureOut">
              <a:rPr kumimoji="1" lang="ko-Kore-KR" altLang="en-US" smtClean="0"/>
              <a:t>2023. 1. 6.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04E278-F3C9-EBD4-576E-B4CE0459F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E6AB3E-2A22-F8FF-BF6D-E0A2F7DB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81A1-F593-E64E-851E-5FF47917B8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840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D881E1-F22D-F799-FBEA-C838F9E9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09F2A5-296B-89AF-E383-40BC7666F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0225E-B389-628E-3285-2B24BB9BF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</a:lstStyle>
          <a:p>
            <a:fld id="{D291547B-301E-0B43-A7FE-18E7B1AD6759}" type="datetimeFigureOut">
              <a:rPr kumimoji="1" lang="ko-Kore-KR" altLang="en-US" smtClean="0"/>
              <a:pPr/>
              <a:t>2023. 1. 6.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B2213-0803-D928-E5A9-3F346DD97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2F33DF-4CC6-75F1-40EB-2AD2662E8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</a:lstStyle>
          <a:p>
            <a:fld id="{03F281A1-F593-E64E-851E-5FF47917B81B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398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E8B5B6-5810-910B-F02F-776E8B7A2CA6}"/>
              </a:ext>
            </a:extLst>
          </p:cNvPr>
          <p:cNvSpPr txBox="1"/>
          <p:nvPr/>
        </p:nvSpPr>
        <p:spPr>
          <a:xfrm>
            <a:off x="646683" y="4048768"/>
            <a:ext cx="61109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4400" b="1" spc="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주간</a:t>
            </a:r>
            <a:r>
              <a:rPr kumimoji="1" lang="ko-KR" altLang="en-US" sz="4400" b="1" spc="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 미팅 </a:t>
            </a:r>
            <a:r>
              <a:rPr kumimoji="1" lang="en-US" altLang="ko-KR" sz="4400" b="1" spc="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–</a:t>
            </a:r>
            <a:r>
              <a:rPr kumimoji="1" lang="ko-KR" altLang="en-US" sz="4400" b="1" spc="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 안서현 학생</a:t>
            </a:r>
            <a:endParaRPr kumimoji="1" lang="ko-Kore-KR" altLang="en-US" sz="4400" b="1" spc="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1D1F58BF-19FD-4F27-88F2-11FF47DF9EB8}"/>
              </a:ext>
            </a:extLst>
          </p:cNvPr>
          <p:cNvSpPr txBox="1">
            <a:spLocks/>
          </p:cNvSpPr>
          <p:nvPr/>
        </p:nvSpPr>
        <p:spPr>
          <a:xfrm>
            <a:off x="11795380" y="6527180"/>
            <a:ext cx="396620" cy="330820"/>
          </a:xfrm>
          <a:prstGeom prst="rect">
            <a:avLst/>
          </a:prstGeom>
        </p:spPr>
        <p:txBody>
          <a:bodyPr/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FBE98D6-A6D4-4AF9-9A70-62EA2370D751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pPr algn="r"/>
              <a:t>1</a:t>
            </a:fld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2AE9933A-C19E-36DA-0CD0-EE4924743CA9}"/>
              </a:ext>
            </a:extLst>
          </p:cNvPr>
          <p:cNvSpPr txBox="1">
            <a:spLocks/>
          </p:cNvSpPr>
          <p:nvPr/>
        </p:nvSpPr>
        <p:spPr>
          <a:xfrm>
            <a:off x="646683" y="4949879"/>
            <a:ext cx="4084008" cy="13944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98D7AB-DA96-594E-AB2A-A4867AC63923}" type="datetime1">
              <a:rPr lang="ko-KR" altLang="en-US" sz="1800" b="1" smtClean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pPr/>
              <a:t>2023. 1. 6.</a:t>
            </a:fld>
            <a:endParaRPr lang="en-US" altLang="ko-KR" sz="18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18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성균관대학교 소프트웨어공학 연구실</a:t>
            </a:r>
            <a:endParaRPr lang="en-US" altLang="ko-KR" sz="18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18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허진석</a:t>
            </a:r>
            <a:endParaRPr lang="en-US" altLang="ko-KR" sz="18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8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mrhjs225@skku.edu </a:t>
            </a:r>
            <a:endParaRPr lang="ko-KR" altLang="en-US" sz="18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939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1D1D4DEA-59F5-24A9-4303-5FA8ACC733AD}"/>
              </a:ext>
            </a:extLst>
          </p:cNvPr>
          <p:cNvSpPr txBox="1">
            <a:spLocks/>
          </p:cNvSpPr>
          <p:nvPr/>
        </p:nvSpPr>
        <p:spPr>
          <a:xfrm>
            <a:off x="11795380" y="6527180"/>
            <a:ext cx="396620" cy="330820"/>
          </a:xfrm>
          <a:prstGeom prst="rect">
            <a:avLst/>
          </a:prstGeom>
        </p:spPr>
        <p:txBody>
          <a:bodyPr/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FBE98D6-A6D4-4AF9-9A70-62EA2370D751}" type="slidenum">
              <a:rPr lang="ko-KR" altLang="en-US" sz="1400" smtClean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pPr algn="r"/>
              <a:t>2</a:t>
            </a:fld>
            <a:endParaRPr lang="ko-KR" altLang="en-US" sz="14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92548-C326-225E-09FB-636EB69C6D82}"/>
              </a:ext>
            </a:extLst>
          </p:cNvPr>
          <p:cNvSpPr txBox="1"/>
          <p:nvPr/>
        </p:nvSpPr>
        <p:spPr>
          <a:xfrm>
            <a:off x="417079" y="323604"/>
            <a:ext cx="11486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Localization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37442-FA8A-3140-12DD-E77C7F3A5A59}"/>
              </a:ext>
            </a:extLst>
          </p:cNvPr>
          <p:cNvSpPr txBox="1"/>
          <p:nvPr/>
        </p:nvSpPr>
        <p:spPr>
          <a:xfrm>
            <a:off x="417077" y="1298638"/>
            <a:ext cx="113082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Fault</a:t>
            </a:r>
            <a:r>
              <a:rPr lang="ko-KR" altLang="en-US" dirty="0" err="1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를</a:t>
            </a:r>
            <a:r>
              <a:rPr lang="ko-KR" altLang="en-US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수리하기 위해 소프트웨어의 고칠 부분을 정하는 단계</a:t>
            </a:r>
            <a:endParaRPr lang="en-US" altLang="ko-KR" dirty="0">
              <a:solidFill>
                <a:schemeClr val="bg1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Fault Localization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Fault</a:t>
            </a:r>
            <a:r>
              <a:rPr lang="ko-KR" altLang="en-US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의 장소를 </a:t>
            </a:r>
            <a:r>
              <a:rPr lang="ko-KR" altLang="en-US" dirty="0" err="1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식별하는데에</a:t>
            </a:r>
            <a:r>
              <a:rPr lang="ko-KR" altLang="en-US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목적이 있음</a:t>
            </a:r>
            <a:r>
              <a:rPr lang="en-US" altLang="ko-KR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주로 </a:t>
            </a:r>
            <a:r>
              <a:rPr lang="en-US" altLang="ko-KR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Spectrum Based Fault Localization(SBFL)</a:t>
            </a:r>
            <a:r>
              <a:rPr lang="ko-KR" altLang="en-US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을 사용함</a:t>
            </a:r>
            <a:r>
              <a:rPr lang="en-US" altLang="ko-KR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SBFL : </a:t>
            </a:r>
            <a:r>
              <a:rPr lang="ko-KR" altLang="en-US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테스팅 동안의 소프트웨어 동작에 대한 정보를 추출함으로써 </a:t>
            </a:r>
            <a:r>
              <a:rPr lang="en-US" altLang="ko-KR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Fault</a:t>
            </a:r>
            <a:r>
              <a:rPr lang="ko-KR" altLang="en-US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가 발생한 곳을 랭크화 하여 보여줌</a:t>
            </a:r>
            <a:r>
              <a:rPr lang="en-US" altLang="ko-KR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크게 </a:t>
            </a:r>
            <a:r>
              <a:rPr lang="en-US" altLang="ko-KR" dirty="0" err="1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GenProg</a:t>
            </a:r>
            <a:r>
              <a:rPr lang="en-US" altLang="ko-KR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Trantula</a:t>
            </a:r>
            <a:r>
              <a:rPr lang="en-US" altLang="ko-KR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Ochiai</a:t>
            </a:r>
            <a:r>
              <a:rPr lang="en-US" altLang="ko-KR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 Jaccard </a:t>
            </a:r>
            <a:r>
              <a:rPr lang="ko-KR" altLang="en-US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등이</a:t>
            </a:r>
            <a:r>
              <a:rPr lang="en-US" altLang="ko-KR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사용됨</a:t>
            </a:r>
            <a:r>
              <a:rPr lang="en-US" altLang="ko-KR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Fix Locus Localization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프로그램의 정상동작을 위해 </a:t>
            </a:r>
            <a:r>
              <a:rPr lang="en-US" altLang="ko-KR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fix</a:t>
            </a:r>
            <a:r>
              <a:rPr lang="ko-KR" altLang="en-US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의 장소를 찾음</a:t>
            </a:r>
            <a:r>
              <a:rPr lang="en-US" altLang="ko-KR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Model-based fix locus localization : </a:t>
            </a:r>
            <a:r>
              <a:rPr lang="ko-KR" altLang="en-US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객체지향 소프트웨어에서 객체를 잘못이용하고 있는 </a:t>
            </a:r>
            <a:r>
              <a:rPr lang="en-US" altLang="ko-KR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statement</a:t>
            </a:r>
            <a:r>
              <a:rPr lang="ko-KR" altLang="en-US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들을 식별</a:t>
            </a:r>
            <a:endParaRPr lang="en-US" altLang="ko-KR" dirty="0">
              <a:solidFill>
                <a:schemeClr val="bg1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Angelic fix localization : if </a:t>
            </a:r>
            <a:r>
              <a:rPr lang="ko-KR" altLang="en-US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조건문들에 관해서 오류가 있거나 생략된 </a:t>
            </a:r>
            <a:r>
              <a:rPr lang="en-US" altLang="ko-KR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statement </a:t>
            </a:r>
            <a:r>
              <a:rPr lang="ko-KR" altLang="en-US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들을 찾아냄</a:t>
            </a:r>
            <a:endParaRPr lang="en-US" altLang="ko-KR" dirty="0">
              <a:solidFill>
                <a:schemeClr val="bg1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72F0DE-5889-FBC0-0338-1E716F61A93B}"/>
              </a:ext>
            </a:extLst>
          </p:cNvPr>
          <p:cNvSpPr txBox="1"/>
          <p:nvPr/>
        </p:nvSpPr>
        <p:spPr>
          <a:xfrm>
            <a:off x="200155" y="6250529"/>
            <a:ext cx="8466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b="0" i="0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VFL: Variable-based fault localization", Information and Software Technology</a:t>
            </a:r>
            <a:r>
              <a:rPr lang="en-US" altLang="ko-Kore-KR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"</a:t>
            </a:r>
            <a:endParaRPr kumimoji="1" lang="ko-Kore-KR" altLang="en-US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418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1D1D4DEA-59F5-24A9-4303-5FA8ACC733AD}"/>
              </a:ext>
            </a:extLst>
          </p:cNvPr>
          <p:cNvSpPr txBox="1">
            <a:spLocks/>
          </p:cNvSpPr>
          <p:nvPr/>
        </p:nvSpPr>
        <p:spPr>
          <a:xfrm>
            <a:off x="11795380" y="6527180"/>
            <a:ext cx="396620" cy="330820"/>
          </a:xfrm>
          <a:prstGeom prst="rect">
            <a:avLst/>
          </a:prstGeom>
        </p:spPr>
        <p:txBody>
          <a:bodyPr/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FBE98D6-A6D4-4AF9-9A70-62EA2370D751}" type="slidenum">
              <a:rPr lang="ko-KR" altLang="en-US" sz="1400" smtClean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pPr algn="r"/>
              <a:t>3</a:t>
            </a:fld>
            <a:endParaRPr lang="ko-KR" altLang="en-US" sz="14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92548-C326-225E-09FB-636EB69C6D82}"/>
              </a:ext>
            </a:extLst>
          </p:cNvPr>
          <p:cNvSpPr txBox="1"/>
          <p:nvPr/>
        </p:nvSpPr>
        <p:spPr>
          <a:xfrm>
            <a:off x="417079" y="323604"/>
            <a:ext cx="11486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Localization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37442-FA8A-3140-12DD-E77C7F3A5A59}"/>
              </a:ext>
            </a:extLst>
          </p:cNvPr>
          <p:cNvSpPr txBox="1"/>
          <p:nvPr/>
        </p:nvSpPr>
        <p:spPr>
          <a:xfrm>
            <a:off x="417077" y="1298638"/>
            <a:ext cx="1130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예시</a:t>
            </a:r>
            <a:endParaRPr lang="en-US" altLang="ko-KR" dirty="0">
              <a:solidFill>
                <a:schemeClr val="bg1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D90860-1438-C775-F556-A72C55985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958" y="359748"/>
            <a:ext cx="7772400" cy="613850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9B9A52-501F-5303-77A9-4B0A951560EF}"/>
              </a:ext>
            </a:extLst>
          </p:cNvPr>
          <p:cNvSpPr/>
          <p:nvPr/>
        </p:nvSpPr>
        <p:spPr>
          <a:xfrm>
            <a:off x="8583147" y="359748"/>
            <a:ext cx="1940766" cy="581660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B623DA-7574-5C6E-9498-1105845F1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83" y="2685680"/>
            <a:ext cx="3384665" cy="6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5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1D1D4DEA-59F5-24A9-4303-5FA8ACC733AD}"/>
              </a:ext>
            </a:extLst>
          </p:cNvPr>
          <p:cNvSpPr txBox="1">
            <a:spLocks/>
          </p:cNvSpPr>
          <p:nvPr/>
        </p:nvSpPr>
        <p:spPr>
          <a:xfrm>
            <a:off x="11795380" y="6527180"/>
            <a:ext cx="396620" cy="330820"/>
          </a:xfrm>
          <a:prstGeom prst="rect">
            <a:avLst/>
          </a:prstGeom>
        </p:spPr>
        <p:txBody>
          <a:bodyPr/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FBE98D6-A6D4-4AF9-9A70-62EA2370D751}" type="slidenum">
              <a:rPr lang="ko-KR" altLang="en-US" sz="1400" smtClean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pPr algn="r"/>
              <a:t>4</a:t>
            </a:fld>
            <a:endParaRPr lang="ko-KR" altLang="en-US" sz="14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92548-C326-225E-09FB-636EB69C6D82}"/>
              </a:ext>
            </a:extLst>
          </p:cNvPr>
          <p:cNvSpPr txBox="1"/>
          <p:nvPr/>
        </p:nvSpPr>
        <p:spPr>
          <a:xfrm>
            <a:off x="417079" y="323604"/>
            <a:ext cx="11486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Refactory</a:t>
            </a:r>
            <a:endParaRPr lang="en-US" altLang="ko-KR" sz="32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37442-FA8A-3140-12DD-E77C7F3A5A59}"/>
              </a:ext>
            </a:extLst>
          </p:cNvPr>
          <p:cNvSpPr txBox="1"/>
          <p:nvPr/>
        </p:nvSpPr>
        <p:spPr>
          <a:xfrm>
            <a:off x="417077" y="1298638"/>
            <a:ext cx="11308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학생이 프로그래밍 과제를 </a:t>
            </a:r>
            <a:r>
              <a:rPr lang="ko-KR" altLang="en-US" dirty="0" err="1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할때</a:t>
            </a:r>
            <a:r>
              <a:rPr lang="en-US" altLang="ko-KR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틀린 제출물을 올바르게 고쳐 학생에게 피드백으로 제공</a:t>
            </a:r>
            <a:endParaRPr lang="en-US" altLang="ko-KR" dirty="0">
              <a:solidFill>
                <a:schemeClr val="bg1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EE38EA-5AC2-B4C9-E8F1-3E74C1771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101" y="3311606"/>
            <a:ext cx="8898232" cy="2166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385D14-E787-E1C2-860A-950503E73E2C}"/>
              </a:ext>
            </a:extLst>
          </p:cNvPr>
          <p:cNvSpPr txBox="1"/>
          <p:nvPr/>
        </p:nvSpPr>
        <p:spPr>
          <a:xfrm>
            <a:off x="200155" y="6250529"/>
            <a:ext cx="8466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b="0" i="0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Re-factoring based Program Repair applied to Programming Assignments</a:t>
            </a:r>
            <a:endParaRPr kumimoji="1" lang="ko-Kore-KR" altLang="en-US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52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1D1D4DEA-59F5-24A9-4303-5FA8ACC733AD}"/>
              </a:ext>
            </a:extLst>
          </p:cNvPr>
          <p:cNvSpPr txBox="1">
            <a:spLocks/>
          </p:cNvSpPr>
          <p:nvPr/>
        </p:nvSpPr>
        <p:spPr>
          <a:xfrm>
            <a:off x="11795380" y="6527180"/>
            <a:ext cx="396620" cy="330820"/>
          </a:xfrm>
          <a:prstGeom prst="rect">
            <a:avLst/>
          </a:prstGeom>
        </p:spPr>
        <p:txBody>
          <a:bodyPr/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FBE98D6-A6D4-4AF9-9A70-62EA2370D751}" type="slidenum">
              <a:rPr lang="ko-KR" altLang="en-US" sz="1400" smtClean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pPr algn="r"/>
              <a:t>5</a:t>
            </a:fld>
            <a:endParaRPr lang="ko-KR" altLang="en-US" sz="14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92548-C326-225E-09FB-636EB69C6D82}"/>
              </a:ext>
            </a:extLst>
          </p:cNvPr>
          <p:cNvSpPr txBox="1"/>
          <p:nvPr/>
        </p:nvSpPr>
        <p:spPr>
          <a:xfrm>
            <a:off x="417079" y="323604"/>
            <a:ext cx="11486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Refactory</a:t>
            </a:r>
            <a:endParaRPr lang="en-US" altLang="ko-KR" sz="32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37442-FA8A-3140-12DD-E77C7F3A5A59}"/>
              </a:ext>
            </a:extLst>
          </p:cNvPr>
          <p:cNvSpPr txBox="1"/>
          <p:nvPr/>
        </p:nvSpPr>
        <p:spPr>
          <a:xfrm>
            <a:off x="417077" y="1298638"/>
            <a:ext cx="11308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학생들의 제출물이 </a:t>
            </a:r>
            <a:r>
              <a:rPr lang="ko-KR" altLang="en-US" dirty="0" err="1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가지각색일텐데</a:t>
            </a:r>
            <a:r>
              <a:rPr lang="en-US" altLang="ko-KR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정답 코드 혹은 다른 학생들이 제출한 코드 중 맞은 코드들을 대상으로 </a:t>
            </a:r>
            <a:r>
              <a:rPr lang="en-US" altLang="ko-KR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refactoring</a:t>
            </a:r>
            <a:r>
              <a:rPr lang="ko-KR" altLang="en-US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을 통해 다양한 </a:t>
            </a:r>
            <a:r>
              <a:rPr lang="en-US" altLang="ko-KR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control flow</a:t>
            </a:r>
            <a:r>
              <a:rPr lang="ko-KR" altLang="en-US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을 가지는 프로그램들을 생성</a:t>
            </a:r>
            <a:endParaRPr lang="en-US" altLang="ko-KR" dirty="0">
              <a:solidFill>
                <a:schemeClr val="bg1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68994F-42A9-99FB-0DC7-C596827B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884" y="2362845"/>
            <a:ext cx="4356231" cy="424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43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</TotalTime>
  <Words>193</Words>
  <Application>Microsoft Macintosh PowerPoint</Application>
  <PresentationFormat>와이드스크린</PresentationFormat>
  <Paragraphs>36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Apple SD Gothic Neo</vt:lpstr>
      <vt:lpstr>Apple SD Gothic Neo Medium</vt:lpstr>
      <vt:lpstr>Arial</vt:lpstr>
      <vt:lpstr>Calibri</vt:lpstr>
      <vt:lpstr>Lato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허진석</dc:creator>
  <cp:lastModifiedBy>허진석</cp:lastModifiedBy>
  <cp:revision>13</cp:revision>
  <dcterms:created xsi:type="dcterms:W3CDTF">2022-11-07T01:26:00Z</dcterms:created>
  <dcterms:modified xsi:type="dcterms:W3CDTF">2023-01-06T11:35:40Z</dcterms:modified>
</cp:coreProperties>
</file>