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86395"/>
  </p:normalViewPr>
  <p:slideViewPr>
    <p:cSldViewPr snapToGrid="0" snapToObjects="1">
      <p:cViewPr varScale="1">
        <p:scale>
          <a:sx n="96" d="100"/>
          <a:sy n="96" d="100"/>
        </p:scale>
        <p:origin x="11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F2DC-3866-1E45-A5CD-67CC4FA10D4C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7ABDE-A9DB-0A49-809C-6E33320E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6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7ABDE-A9DB-0A49-809C-6E33320EB6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3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7CEB-717D-6148-AF92-597147E3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59C6-1134-3D45-98E0-2EE8624C4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EB39-2330-BB4C-943F-719D3AD7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76626-088C-0340-9298-AC4BF859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6A82-FF15-4447-8B0B-190156BF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FA4-A8E8-F946-87C9-98BD86C6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F2816-FABE-434B-8AD8-5890B1E1F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E8FC-E0DD-8143-B20D-2C003922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C23F-7754-CC42-9DFF-111FB902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C604-79DA-264D-A3DE-85190177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24BF2-527E-FB4F-A718-857E5F36B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6784A-897D-1E42-9BA4-C9E4357FB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8EE0-1005-B641-A0AC-FFF7E05C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60A7-6A9A-494A-94E9-BD56F2AB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767E-B399-6641-89AB-37D7408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270B-94EF-7A42-A860-BF3C5521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B068-1D22-4A44-872F-61A3185A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A0E4-84D5-0D4D-B234-26CF6D74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79FE-6CD3-0143-9F43-5534D485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1060-2D9B-9B4D-9330-983BC7E0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5A2C-AE9B-C249-8DCE-C64ADA52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CF17-1F2D-FF42-A403-6392E220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812D-7FBD-4D40-91A4-D9038CE3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C3AB-BFDC-E746-BF70-AFBE912D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4498-F50E-CD4C-B926-D483224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DBE2-4885-694C-B3FE-69D0FFB1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0A1D-1636-7F46-AAB0-5C055F85D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8AEF7-FA2F-3044-B6E3-AFAF48C4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7B19-97F0-0D44-A93D-D3DC0A91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53AF-C664-3D4D-A64B-ACC9EEC9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C9F0A-D68C-3947-9280-76888496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5F9F-8C80-D847-A639-B66FFAC3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0B62A-A81C-6E42-9753-B2CE1619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6B74-3940-1B44-8F8E-D152E6C3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FDC6A-F243-D349-A02E-AAB7ACFA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6A003-BC95-B144-99AF-211408C38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34007-1FD4-6E49-9785-3AACD2FC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E747A-4D58-C448-8ADF-C77DC3DA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1557B-C45D-CB46-9EB5-B29CDD4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2B2E-64E4-3743-B06F-DA995183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257FE-8BB6-354C-94B9-C25109C2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75A87-C387-DD41-96C3-EF05EA08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7B1C7-2E60-E948-BB58-5DE50918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166B5-1D2E-3B48-8989-FF66F464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28533-736A-E747-9A4B-893795B4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A282-4AB2-7A43-981E-7FC18C84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5872-6191-4C48-AE28-61EB73C0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D2F3-E56E-9444-9BCC-2FD731F6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6A928-49B6-B54A-88C6-0006869C2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5DAB-47CE-594B-9ED5-F964A7B8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AE61-162C-0E45-88BD-447D8B3A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C8F2-F3EE-D048-8DC4-2778DEAB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7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2AC6-EECE-1645-9141-F8D8328C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8C07F-761A-CF4A-A714-CFD166436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351B-C7A7-094E-AF93-2D5D0423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F115-81EF-644B-9BA6-805FEAB6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E057E-85B1-1F4D-8032-B2BC1A45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FCD2-43E0-0F45-AC14-A788162A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C2004-869F-1043-8085-261F8198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6C39-0ACF-E642-9DCB-4F0A818C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1779-52C5-B444-9DF8-7BC40816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51BF-621A-DD4A-9798-9E58BAF4A0A1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B3AB-D4C1-E445-8E78-749EC1D2A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4393-4C8F-464C-B76E-129F4EE87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FC9D-E6E5-A74C-B674-A9798A866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6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B421CD-0195-8E4C-947A-747EE57DD93B}"/>
              </a:ext>
            </a:extLst>
          </p:cNvPr>
          <p:cNvSpPr/>
          <p:nvPr/>
        </p:nvSpPr>
        <p:spPr>
          <a:xfrm>
            <a:off x="7949497" y="1360839"/>
            <a:ext cx="1626451" cy="122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oss</a:t>
            </a:r>
            <a:r>
              <a:rPr lang="en-US" dirty="0"/>
              <a:t>-auth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272CF-B60A-1547-B61F-D3D997502860}"/>
              </a:ext>
            </a:extLst>
          </p:cNvPr>
          <p:cNvSpPr/>
          <p:nvPr/>
        </p:nvSpPr>
        <p:spPr>
          <a:xfrm>
            <a:off x="3014883" y="1300908"/>
            <a:ext cx="1626451" cy="1212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ciebot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900C-1232-F548-BEFE-308B9B64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3" y="1252106"/>
            <a:ext cx="914976" cy="995446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72FFDE-EA20-9F47-B323-2720062DAA5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41334" y="1907121"/>
            <a:ext cx="3308163" cy="6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70B53-1759-DE4C-8006-B66622F964F3}"/>
              </a:ext>
            </a:extLst>
          </p:cNvPr>
          <p:cNvSpPr/>
          <p:nvPr/>
        </p:nvSpPr>
        <p:spPr>
          <a:xfrm>
            <a:off x="4698495" y="1404116"/>
            <a:ext cx="2935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POST /</a:t>
            </a:r>
            <a:r>
              <a:rPr lang="en-CA" sz="1200" dirty="0" err="1"/>
              <a:t>oauth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api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/v1/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oauth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ibmcloud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/token {user, type, 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account_id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}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04EF06-6E17-7B4B-AE09-945BDD320ECE}"/>
              </a:ext>
            </a:extLst>
          </p:cNvPr>
          <p:cNvSpPr/>
          <p:nvPr/>
        </p:nvSpPr>
        <p:spPr>
          <a:xfrm>
            <a:off x="4932382" y="2151252"/>
            <a:ext cx="2471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222222"/>
                </a:solidFill>
                <a:latin typeface="Lato"/>
              </a:rPr>
              <a:t>HTTP 404 {</a:t>
            </a:r>
            <a:r>
              <a:rPr lang="en-CA" sz="1200" dirty="0" err="1"/>
              <a:t>auth_url</a:t>
            </a:r>
            <a:r>
              <a:rPr lang="en-CA" sz="1200" dirty="0"/>
              <a:t>=/</a:t>
            </a:r>
            <a:r>
              <a:rPr lang="en-CA" sz="1200" dirty="0" err="1"/>
              <a:t>oauth</a:t>
            </a:r>
            <a:r>
              <a:rPr lang="en-CA" sz="1200" dirty="0"/>
              <a:t>/</a:t>
            </a:r>
            <a:r>
              <a:rPr lang="en-CA" sz="1200" dirty="0" err="1"/>
              <a:t>api</a:t>
            </a:r>
            <a:r>
              <a:rPr lang="en-CA" sz="1200" dirty="0"/>
              <a:t>/v1/</a:t>
            </a:r>
            <a:r>
              <a:rPr lang="en-CA" sz="1200" dirty="0" err="1"/>
              <a:t>oauth</a:t>
            </a:r>
            <a:r>
              <a:rPr lang="en-CA" sz="1200" dirty="0"/>
              <a:t>/</a:t>
            </a:r>
            <a:r>
              <a:rPr lang="en-CA" sz="1200" dirty="0" err="1"/>
              <a:t>ibmcloud</a:t>
            </a:r>
            <a:r>
              <a:rPr lang="en-CA" sz="1200" dirty="0"/>
              <a:t>/</a:t>
            </a:r>
            <a:r>
              <a:rPr lang="en-CA" sz="1200" dirty="0" err="1"/>
              <a:t>callback?auth_id</a:t>
            </a:r>
            <a:r>
              <a:rPr lang="en-CA" sz="1200" dirty="0"/>
              <a:t>=123456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}</a:t>
            </a:r>
            <a:endParaRPr lang="en-US" sz="1200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2306A52-43BF-2444-ABC5-CF62452A23E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27414" y="1887836"/>
            <a:ext cx="1487469" cy="19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55FDFF-AFA3-434D-93D0-292FE99B817B}"/>
              </a:ext>
            </a:extLst>
          </p:cNvPr>
          <p:cNvSpPr txBox="1"/>
          <p:nvPr/>
        </p:nvSpPr>
        <p:spPr>
          <a:xfrm>
            <a:off x="7399316" y="1755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CFA87E5-2758-DF41-83C8-E78F2D9C0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3" y="3242640"/>
            <a:ext cx="914976" cy="995446"/>
          </a:xfrm>
          <a:prstGeom prst="rect">
            <a:avLst/>
          </a:prstGeo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93DAFC2-28BB-E144-8291-6EBF6519072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557239" y="3740363"/>
            <a:ext cx="1785342" cy="129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4337506-7C4A-7A49-BCB1-FF0CF0EDD702}"/>
              </a:ext>
            </a:extLst>
          </p:cNvPr>
          <p:cNvSpPr/>
          <p:nvPr/>
        </p:nvSpPr>
        <p:spPr>
          <a:xfrm>
            <a:off x="1762558" y="3479430"/>
            <a:ext cx="4765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Click </a:t>
            </a:r>
            <a:r>
              <a:rPr lang="en-CA" sz="1200" dirty="0" err="1"/>
              <a:t>auth_url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A9C707-116F-9A4D-B367-B5064BD8A586}"/>
              </a:ext>
            </a:extLst>
          </p:cNvPr>
          <p:cNvSpPr/>
          <p:nvPr/>
        </p:nvSpPr>
        <p:spPr>
          <a:xfrm>
            <a:off x="7978647" y="3393525"/>
            <a:ext cx="1626451" cy="122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oss</a:t>
            </a:r>
            <a:r>
              <a:rPr lang="en-US" dirty="0"/>
              <a:t>-auth API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181813D-CAF5-1C40-93CF-CB76000DCF2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4451630" y="3861283"/>
            <a:ext cx="3527017" cy="142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BF672B7-5346-8C47-9EBB-629FE62D2B03}"/>
              </a:ext>
            </a:extLst>
          </p:cNvPr>
          <p:cNvSpPr/>
          <p:nvPr/>
        </p:nvSpPr>
        <p:spPr>
          <a:xfrm>
            <a:off x="4767124" y="3612098"/>
            <a:ext cx="4765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GET </a:t>
            </a:r>
            <a:r>
              <a:rPr lang="en-CA" sz="1200" dirty="0" err="1"/>
              <a:t>auth_url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EA2A8F-00F9-224E-9C01-5A759D0645B0}"/>
              </a:ext>
            </a:extLst>
          </p:cNvPr>
          <p:cNvSpPr/>
          <p:nvPr/>
        </p:nvSpPr>
        <p:spPr>
          <a:xfrm>
            <a:off x="10407748" y="3392860"/>
            <a:ext cx="1626451" cy="12207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B69724C-4298-B54F-BAB1-BEE866A5D0BF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 flipV="1">
            <a:off x="9605098" y="4003253"/>
            <a:ext cx="802650" cy="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6B66365-4304-434B-9489-F728E01DA7CF}"/>
              </a:ext>
            </a:extLst>
          </p:cNvPr>
          <p:cNvSpPr/>
          <p:nvPr/>
        </p:nvSpPr>
        <p:spPr>
          <a:xfrm>
            <a:off x="9701678" y="3479956"/>
            <a:ext cx="70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OAuth dance</a:t>
            </a:r>
            <a:endParaRPr lang="en-US" sz="1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B0C2998-03B0-044E-9640-A9E248633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7" y="5215436"/>
            <a:ext cx="914976" cy="99544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9FB923A-CF6E-5B4E-B038-5FDEE0A15758}"/>
              </a:ext>
            </a:extLst>
          </p:cNvPr>
          <p:cNvSpPr/>
          <p:nvPr/>
        </p:nvSpPr>
        <p:spPr>
          <a:xfrm>
            <a:off x="3058471" y="5184217"/>
            <a:ext cx="1626451" cy="1212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ciebot</a:t>
            </a:r>
            <a:endParaRPr lang="en-US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0E9BFFB-BAC1-C34B-9231-DEA6BEC7E1DB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571003" y="5713159"/>
            <a:ext cx="1487468" cy="77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C5AD82C-D2CE-1E44-B337-876C9E43FE1E}"/>
              </a:ext>
            </a:extLst>
          </p:cNvPr>
          <p:cNvSpPr/>
          <p:nvPr/>
        </p:nvSpPr>
        <p:spPr>
          <a:xfrm>
            <a:off x="8015824" y="5258248"/>
            <a:ext cx="1626451" cy="122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oss</a:t>
            </a:r>
            <a:r>
              <a:rPr lang="en-US" dirty="0"/>
              <a:t>-auth API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0D8CB54-3FEA-3548-8C45-4C302872BAF5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4684922" y="5790430"/>
            <a:ext cx="3330902" cy="78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4E9C761-2C2F-3445-83CA-FECC26B9EA0E}"/>
              </a:ext>
            </a:extLst>
          </p:cNvPr>
          <p:cNvSpPr/>
          <p:nvPr/>
        </p:nvSpPr>
        <p:spPr>
          <a:xfrm>
            <a:off x="4735291" y="5322993"/>
            <a:ext cx="2935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POST /</a:t>
            </a:r>
            <a:r>
              <a:rPr lang="en-CA" sz="1200" dirty="0" err="1"/>
              <a:t>oauth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api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/v1/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oauth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ibmcloud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/token {user, type, 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account_id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}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57B99F5-298E-4D49-B5FE-9C980F18259D}"/>
              </a:ext>
            </a:extLst>
          </p:cNvPr>
          <p:cNvSpPr/>
          <p:nvPr/>
        </p:nvSpPr>
        <p:spPr>
          <a:xfrm>
            <a:off x="5526435" y="6210683"/>
            <a:ext cx="4765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222222"/>
                </a:solidFill>
                <a:latin typeface="Lato"/>
              </a:rPr>
              <a:t>HTTP 200 {token, </a:t>
            </a:r>
            <a:r>
              <a:rPr lang="en-CA" sz="1200" dirty="0" err="1"/>
              <a:t>refresh_token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}</a:t>
            </a:r>
            <a:endParaRPr lang="en-US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8A93C5-9D31-D449-9DAC-7DDE195F3A0D}"/>
              </a:ext>
            </a:extLst>
          </p:cNvPr>
          <p:cNvSpPr/>
          <p:nvPr/>
        </p:nvSpPr>
        <p:spPr>
          <a:xfrm>
            <a:off x="307306" y="923260"/>
            <a:ext cx="118846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1. User attempts to use bot, bot requests token from </a:t>
            </a:r>
            <a:r>
              <a:rPr lang="en-CA" sz="1600" dirty="0" err="1"/>
              <a:t>oss</a:t>
            </a:r>
            <a:r>
              <a:rPr lang="en-CA" sz="1600" dirty="0"/>
              <a:t>-auth API but </a:t>
            </a:r>
            <a:r>
              <a:rPr lang="en-CA" sz="1600" dirty="0" err="1"/>
              <a:t>oss</a:t>
            </a:r>
            <a:r>
              <a:rPr lang="en-CA" sz="1600" dirty="0"/>
              <a:t>-auth does not have their token in cache so user is given a login URL: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A703F-426A-A443-8BFF-164CC1FFAD19}"/>
              </a:ext>
            </a:extLst>
          </p:cNvPr>
          <p:cNvSpPr/>
          <p:nvPr/>
        </p:nvSpPr>
        <p:spPr>
          <a:xfrm>
            <a:off x="1689051" y="1602172"/>
            <a:ext cx="7706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Use bot</a:t>
            </a:r>
            <a:endParaRPr lang="en-US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663DBB2-3343-3D43-99A4-71286A35AC52}"/>
              </a:ext>
            </a:extLst>
          </p:cNvPr>
          <p:cNvSpPr/>
          <p:nvPr/>
        </p:nvSpPr>
        <p:spPr>
          <a:xfrm>
            <a:off x="1785958" y="5418831"/>
            <a:ext cx="894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Use bot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A73EB8-0CDF-2741-8761-A2FDEA555C24}"/>
              </a:ext>
            </a:extLst>
          </p:cNvPr>
          <p:cNvSpPr txBox="1"/>
          <p:nvPr/>
        </p:nvSpPr>
        <p:spPr>
          <a:xfrm>
            <a:off x="8985615" y="6123248"/>
            <a:ext cx="5811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cache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EB205D-5F04-DB43-8F0A-5DEAFBA2BAD2}"/>
              </a:ext>
            </a:extLst>
          </p:cNvPr>
          <p:cNvSpPr txBox="1"/>
          <p:nvPr/>
        </p:nvSpPr>
        <p:spPr>
          <a:xfrm>
            <a:off x="8942027" y="2206315"/>
            <a:ext cx="5811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cache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8AB117-24DF-2642-B168-9CAE3DFCF8FC}"/>
              </a:ext>
            </a:extLst>
          </p:cNvPr>
          <p:cNvSpPr txBox="1"/>
          <p:nvPr/>
        </p:nvSpPr>
        <p:spPr>
          <a:xfrm>
            <a:off x="8971176" y="4258921"/>
            <a:ext cx="58117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cache</a:t>
            </a:r>
          </a:p>
        </p:txBody>
      </p:sp>
      <p:sp>
        <p:nvSpPr>
          <p:cNvPr id="74" name="5-Point Star 73">
            <a:extLst>
              <a:ext uri="{FF2B5EF4-FFF2-40B4-BE49-F238E27FC236}">
                <a16:creationId xmlns:a16="http://schemas.microsoft.com/office/drawing/2014/main" id="{8645E7AC-6E6F-E64F-9F05-E3EAA5AAC101}"/>
              </a:ext>
            </a:extLst>
          </p:cNvPr>
          <p:cNvSpPr/>
          <p:nvPr/>
        </p:nvSpPr>
        <p:spPr>
          <a:xfrm>
            <a:off x="9426843" y="4218830"/>
            <a:ext cx="303767" cy="2806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>
            <a:extLst>
              <a:ext uri="{FF2B5EF4-FFF2-40B4-BE49-F238E27FC236}">
                <a16:creationId xmlns:a16="http://schemas.microsoft.com/office/drawing/2014/main" id="{079DE7C1-1EA6-DC4D-BD0B-639FB0971AF1}"/>
              </a:ext>
            </a:extLst>
          </p:cNvPr>
          <p:cNvSpPr/>
          <p:nvPr/>
        </p:nvSpPr>
        <p:spPr>
          <a:xfrm>
            <a:off x="9452651" y="6123248"/>
            <a:ext cx="303767" cy="2806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83F378-A8D9-FE45-BC08-7B62FE4A3832}"/>
              </a:ext>
            </a:extLst>
          </p:cNvPr>
          <p:cNvSpPr txBox="1"/>
          <p:nvPr/>
        </p:nvSpPr>
        <p:spPr>
          <a:xfrm>
            <a:off x="307307" y="6610115"/>
            <a:ext cx="10100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Note that in step 2 above </a:t>
            </a:r>
            <a:r>
              <a:rPr lang="en-US" sz="1200" dirty="0" err="1"/>
              <a:t>oss</a:t>
            </a:r>
            <a:r>
              <a:rPr lang="en-US" sz="1200" dirty="0"/>
              <a:t>-auth sends 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refresh token, user email, and expiry time to 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oss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-auth pods in other regions to keep in sync</a:t>
            </a:r>
            <a:endParaRPr lang="en-US" sz="1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5DC6D9-F42E-0240-B0F3-E6F5B8FD6379}"/>
              </a:ext>
            </a:extLst>
          </p:cNvPr>
          <p:cNvSpPr/>
          <p:nvPr/>
        </p:nvSpPr>
        <p:spPr>
          <a:xfrm>
            <a:off x="5098860" y="4040376"/>
            <a:ext cx="3237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rgbClr val="222222"/>
                </a:solidFill>
                <a:latin typeface="Lato"/>
              </a:rPr>
              <a:t>Redirect</a:t>
            </a:r>
          </a:p>
          <a:p>
            <a:r>
              <a:rPr lang="en-CA" sz="1200" dirty="0">
                <a:solidFill>
                  <a:srgbClr val="222222"/>
                </a:solidFill>
                <a:latin typeface="Lato"/>
              </a:rPr>
              <a:t>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oauth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api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/v1/</a:t>
            </a:r>
            <a:r>
              <a:rPr lang="en-CA" sz="1200" dirty="0" err="1">
                <a:solidFill>
                  <a:srgbClr val="222222"/>
                </a:solidFill>
                <a:latin typeface="Lato"/>
              </a:rPr>
              <a:t>oauth</a:t>
            </a:r>
            <a:r>
              <a:rPr lang="en-CA" sz="1200" dirty="0">
                <a:solidFill>
                  <a:srgbClr val="222222"/>
                </a:solidFill>
                <a:latin typeface="Lato"/>
              </a:rPr>
              <a:t>/login/succeeded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A01499-7E66-0E46-97F7-4D9EA126D9CC}"/>
              </a:ext>
            </a:extLst>
          </p:cNvPr>
          <p:cNvSpPr txBox="1"/>
          <p:nvPr/>
        </p:nvSpPr>
        <p:spPr>
          <a:xfrm>
            <a:off x="283863" y="147435"/>
            <a:ext cx="689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flow</a:t>
            </a:r>
          </a:p>
        </p:txBody>
      </p:sp>
      <p:pic>
        <p:nvPicPr>
          <p:cNvPr id="81" name="Graphic 80" descr="Checkmark">
            <a:extLst>
              <a:ext uri="{FF2B5EF4-FFF2-40B4-BE49-F238E27FC236}">
                <a16:creationId xmlns:a16="http://schemas.microsoft.com/office/drawing/2014/main" id="{4D8A5F33-46D1-9A40-BE31-A6FA3AB93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5636" y="5934033"/>
            <a:ext cx="469895" cy="469895"/>
          </a:xfrm>
          <a:prstGeom prst="rect">
            <a:avLst/>
          </a:prstGeom>
        </p:spPr>
      </p:pic>
      <p:pic>
        <p:nvPicPr>
          <p:cNvPr id="83" name="Graphic 82" descr="Close">
            <a:extLst>
              <a:ext uri="{FF2B5EF4-FFF2-40B4-BE49-F238E27FC236}">
                <a16:creationId xmlns:a16="http://schemas.microsoft.com/office/drawing/2014/main" id="{B1EC3EDB-9D25-7D42-ACD7-4A23C745A7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8924" y="2038925"/>
            <a:ext cx="442019" cy="442019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4B1785F-2BF1-AC47-B06A-013FA25A330F}"/>
              </a:ext>
            </a:extLst>
          </p:cNvPr>
          <p:cNvCxnSpPr>
            <a:cxnSpLocks/>
          </p:cNvCxnSpPr>
          <p:nvPr/>
        </p:nvCxnSpPr>
        <p:spPr>
          <a:xfrm rot="10800000">
            <a:off x="4690110" y="2163899"/>
            <a:ext cx="3218998" cy="154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AA40B2F4-6A97-134C-813B-B7C2A5A8039C}"/>
              </a:ext>
            </a:extLst>
          </p:cNvPr>
          <p:cNvCxnSpPr>
            <a:cxnSpLocks/>
          </p:cNvCxnSpPr>
          <p:nvPr/>
        </p:nvCxnSpPr>
        <p:spPr>
          <a:xfrm rot="10800000">
            <a:off x="4437027" y="4040377"/>
            <a:ext cx="3479647" cy="162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E867AF2-68F1-3D40-A7F3-F51AC82B0B3E}"/>
              </a:ext>
            </a:extLst>
          </p:cNvPr>
          <p:cNvCxnSpPr>
            <a:cxnSpLocks/>
          </p:cNvCxnSpPr>
          <p:nvPr/>
        </p:nvCxnSpPr>
        <p:spPr>
          <a:xfrm rot="10800000">
            <a:off x="9644141" y="4197540"/>
            <a:ext cx="71426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526F0B8-C9A8-7B45-B39B-A72E5FA79B2E}"/>
              </a:ext>
            </a:extLst>
          </p:cNvPr>
          <p:cNvCxnSpPr>
            <a:cxnSpLocks/>
          </p:cNvCxnSpPr>
          <p:nvPr/>
        </p:nvCxnSpPr>
        <p:spPr>
          <a:xfrm rot="10800000">
            <a:off x="4691983" y="6153694"/>
            <a:ext cx="3261568" cy="56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8540350-ADED-9C42-8EEE-011C5A4C0FFA}"/>
              </a:ext>
            </a:extLst>
          </p:cNvPr>
          <p:cNvSpPr/>
          <p:nvPr/>
        </p:nvSpPr>
        <p:spPr>
          <a:xfrm>
            <a:off x="248848" y="2957495"/>
            <a:ext cx="11492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2. User clicks the login URL, OAuth dance occurs, user’s token is stored in </a:t>
            </a:r>
            <a:r>
              <a:rPr lang="en-CA" sz="1600" dirty="0" err="1"/>
              <a:t>oss</a:t>
            </a:r>
            <a:r>
              <a:rPr lang="en-CA" sz="1600" dirty="0"/>
              <a:t>-auth cache, and user is provided with success webpage: 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FF62A5-CCAE-B644-8D46-A6F0742CD0DC}"/>
              </a:ext>
            </a:extLst>
          </p:cNvPr>
          <p:cNvSpPr/>
          <p:nvPr/>
        </p:nvSpPr>
        <p:spPr>
          <a:xfrm>
            <a:off x="248848" y="4830420"/>
            <a:ext cx="11492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3. User attempts to use the bot again, bot can now get the user’s token from the </a:t>
            </a:r>
            <a:r>
              <a:rPr lang="en-CA" sz="1600" dirty="0" err="1"/>
              <a:t>oss</a:t>
            </a:r>
            <a:r>
              <a:rPr lang="en-CA" sz="1600" dirty="0"/>
              <a:t>-auth API and the user can perform bot actions:</a:t>
            </a:r>
            <a:endParaRPr lang="en-US" sz="1600" dirty="0"/>
          </a:p>
        </p:txBody>
      </p:sp>
      <p:pic>
        <p:nvPicPr>
          <p:cNvPr id="3" name="Graphic 2" descr="Internet">
            <a:extLst>
              <a:ext uri="{FF2B5EF4-FFF2-40B4-BE49-F238E27FC236}">
                <a16:creationId xmlns:a16="http://schemas.microsoft.com/office/drawing/2014/main" id="{74FCAE70-B72C-4D4A-8AEB-86CC45C7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4586" y="3237761"/>
            <a:ext cx="1247044" cy="12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236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2020-03-25T14:31:01Z</dcterms:created>
  <dcterms:modified xsi:type="dcterms:W3CDTF">2020-05-27T02:02:06Z</dcterms:modified>
</cp:coreProperties>
</file>