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9" roundtripDataSignature="AMtx7mi8pEgIKaS58jKrBT7IPBcuV73rV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" name="Google Shape;208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5" name="Google Shape;735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8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97" name="Google Shape;97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3" name="Google Shape;103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9" name="Google Shape;109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5" name="Google Shape;115;p21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6" name="Google Shape;116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2" name="Google Shape;122;p22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3" name="Google Shape;123;p22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4" name="Google Shape;124;p22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5" name="Google Shape;125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36" name="Google Shape;136;p2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37" name="Google Shape;137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3" name="Google Shape;143;p2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44" name="Google Shape;144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2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0" name="Google Shape;150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6" name="Google Shape;156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0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0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1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2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2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12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12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6" name="Google Shape;86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"/>
          <p:cNvSpPr/>
          <p:nvPr/>
        </p:nvSpPr>
        <p:spPr>
          <a:xfrm>
            <a:off x="877958" y="4177164"/>
            <a:ext cx="2912918" cy="507301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Slack Consumer 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"/>
          <p:cNvSpPr/>
          <p:nvPr/>
        </p:nvSpPr>
        <p:spPr>
          <a:xfrm>
            <a:off x="873381" y="5686977"/>
            <a:ext cx="10599061" cy="661739"/>
          </a:xfrm>
          <a:prstGeom prst="can">
            <a:avLst>
              <a:gd fmla="val 25000" name="adj"/>
            </a:avLst>
          </a:prstGeom>
          <a:solidFill>
            <a:srgbClr val="00B0F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Rabbit MQ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"/>
          <p:cNvSpPr/>
          <p:nvPr/>
        </p:nvSpPr>
        <p:spPr>
          <a:xfrm>
            <a:off x="875264" y="452688"/>
            <a:ext cx="10594374" cy="608263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FC9FA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Slack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"/>
          <p:cNvSpPr/>
          <p:nvPr/>
        </p:nvSpPr>
        <p:spPr>
          <a:xfrm>
            <a:off x="4553673" y="4189536"/>
            <a:ext cx="3235157" cy="528053"/>
          </a:xfrm>
          <a:prstGeom prst="ellipse">
            <a:avLst/>
          </a:prstGeom>
          <a:solidFill>
            <a:srgbClr val="C0000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Microservice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Handler or Processor</a:t>
            </a:r>
            <a:endParaRPr/>
          </a:p>
        </p:txBody>
      </p:sp>
      <p:sp>
        <p:nvSpPr>
          <p:cNvPr id="167" name="Google Shape;167;p1"/>
          <p:cNvSpPr/>
          <p:nvPr/>
        </p:nvSpPr>
        <p:spPr>
          <a:xfrm>
            <a:off x="8527688" y="4162700"/>
            <a:ext cx="2943245" cy="517377"/>
          </a:xfrm>
          <a:prstGeom prst="ellipse">
            <a:avLst/>
          </a:prstGeom>
          <a:solidFill>
            <a:srgbClr val="8C000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Incoming Webhook 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"/>
          <p:cNvSpPr/>
          <p:nvPr/>
        </p:nvSpPr>
        <p:spPr>
          <a:xfrm>
            <a:off x="4038830" y="5108072"/>
            <a:ext cx="1450473" cy="381000"/>
          </a:xfrm>
          <a:prstGeom prst="can">
            <a:avLst>
              <a:gd fmla="val 25000" name="adj"/>
            </a:avLst>
          </a:prstGeom>
          <a:solidFill>
            <a:srgbClr val="BBD6EE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Cloudant</a:t>
            </a: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DB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1"/>
          <p:cNvSpPr/>
          <p:nvPr/>
        </p:nvSpPr>
        <p:spPr>
          <a:xfrm>
            <a:off x="2189899" y="5252194"/>
            <a:ext cx="257593" cy="446545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1"/>
          <p:cNvSpPr/>
          <p:nvPr/>
        </p:nvSpPr>
        <p:spPr>
          <a:xfrm>
            <a:off x="4603612" y="4541334"/>
            <a:ext cx="215890" cy="564069"/>
          </a:xfrm>
          <a:prstGeom prst="upDownArrow">
            <a:avLst>
              <a:gd fmla="val 50000" name="adj1"/>
              <a:gd fmla="val 50000" name="adj2"/>
            </a:avLst>
          </a:prstGeom>
          <a:solidFill>
            <a:srgbClr val="7F7F7F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1"/>
          <p:cNvSpPr/>
          <p:nvPr/>
        </p:nvSpPr>
        <p:spPr>
          <a:xfrm rot="10740000">
            <a:off x="6041276" y="4709971"/>
            <a:ext cx="275051" cy="962027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1"/>
          <p:cNvSpPr/>
          <p:nvPr/>
        </p:nvSpPr>
        <p:spPr>
          <a:xfrm rot="10740000">
            <a:off x="5937828" y="1067535"/>
            <a:ext cx="293408" cy="3096483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1"/>
          <p:cNvSpPr/>
          <p:nvPr/>
        </p:nvSpPr>
        <p:spPr>
          <a:xfrm>
            <a:off x="2063432" y="557191"/>
            <a:ext cx="551996" cy="491438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00B05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1"/>
          <p:cNvSpPr/>
          <p:nvPr/>
        </p:nvSpPr>
        <p:spPr>
          <a:xfrm>
            <a:off x="3997145" y="2370387"/>
            <a:ext cx="1450474" cy="434474"/>
          </a:xfrm>
          <a:prstGeom prst="cube">
            <a:avLst>
              <a:gd fmla="val 25000" name="adj"/>
            </a:avLst>
          </a:prstGeom>
          <a:solidFill>
            <a:srgbClr val="FFC00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ServiceNow</a:t>
            </a:r>
            <a:endParaRPr/>
          </a:p>
        </p:txBody>
      </p:sp>
      <p:sp>
        <p:nvSpPr>
          <p:cNvPr id="175" name="Google Shape;175;p1"/>
          <p:cNvSpPr/>
          <p:nvPr/>
        </p:nvSpPr>
        <p:spPr>
          <a:xfrm>
            <a:off x="4602215" y="3901147"/>
            <a:ext cx="227263" cy="427791"/>
          </a:xfrm>
          <a:prstGeom prst="upDownArrow">
            <a:avLst>
              <a:gd fmla="val 50000" name="adj1"/>
              <a:gd fmla="val 50000" name="adj2"/>
            </a:avLst>
          </a:prstGeom>
          <a:solidFill>
            <a:srgbClr val="7F7F7F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1"/>
          <p:cNvSpPr/>
          <p:nvPr/>
        </p:nvSpPr>
        <p:spPr>
          <a:xfrm>
            <a:off x="3984845" y="3512261"/>
            <a:ext cx="1470523" cy="387685"/>
          </a:xfrm>
          <a:prstGeom prst="diamond">
            <a:avLst/>
          </a:prstGeom>
          <a:solidFill>
            <a:srgbClr val="7030A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oauth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1"/>
          <p:cNvSpPr/>
          <p:nvPr/>
        </p:nvSpPr>
        <p:spPr>
          <a:xfrm>
            <a:off x="5722139" y="814657"/>
            <a:ext cx="360948" cy="247315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1"/>
          <p:cNvSpPr/>
          <p:nvPr/>
        </p:nvSpPr>
        <p:spPr>
          <a:xfrm>
            <a:off x="2339362" y="5690334"/>
            <a:ext cx="3844018" cy="327925"/>
          </a:xfrm>
          <a:prstGeom prst="curvedUp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1"/>
          <p:cNvSpPr/>
          <p:nvPr/>
        </p:nvSpPr>
        <p:spPr>
          <a:xfrm>
            <a:off x="6188769" y="5675969"/>
            <a:ext cx="3915450" cy="374414"/>
          </a:xfrm>
          <a:prstGeom prst="curvedUp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1"/>
          <p:cNvSpPr/>
          <p:nvPr/>
        </p:nvSpPr>
        <p:spPr>
          <a:xfrm flipH="1" rot="10800000">
            <a:off x="6088106" y="824029"/>
            <a:ext cx="3986385" cy="219581"/>
          </a:xfrm>
          <a:prstGeom prst="curvedUp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1"/>
          <p:cNvSpPr/>
          <p:nvPr/>
        </p:nvSpPr>
        <p:spPr>
          <a:xfrm>
            <a:off x="4037615" y="5912257"/>
            <a:ext cx="220579" cy="207211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1"/>
          <p:cNvSpPr/>
          <p:nvPr/>
        </p:nvSpPr>
        <p:spPr>
          <a:xfrm>
            <a:off x="8082460" y="736084"/>
            <a:ext cx="220579" cy="207211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1"/>
          <p:cNvSpPr/>
          <p:nvPr/>
        </p:nvSpPr>
        <p:spPr>
          <a:xfrm rot="10680000">
            <a:off x="8129150" y="5949070"/>
            <a:ext cx="220579" cy="207211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"/>
          <p:cNvSpPr/>
          <p:nvPr/>
        </p:nvSpPr>
        <p:spPr>
          <a:xfrm>
            <a:off x="1845579" y="1713736"/>
            <a:ext cx="881973" cy="508487"/>
          </a:xfrm>
          <a:prstGeom prst="cloud">
            <a:avLst/>
          </a:prstGeom>
          <a:solidFill>
            <a:schemeClr val="accent1"/>
          </a:solidFill>
          <a:ln cap="flat" cmpd="sng" w="9525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CIS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"/>
          <p:cNvSpPr/>
          <p:nvPr/>
        </p:nvSpPr>
        <p:spPr>
          <a:xfrm>
            <a:off x="2040812" y="2900838"/>
            <a:ext cx="563065" cy="366120"/>
          </a:xfrm>
          <a:prstGeom prst="roundRect">
            <a:avLst>
              <a:gd fmla="val 16667" name="adj"/>
            </a:avLst>
          </a:prstGeom>
          <a:solidFill>
            <a:srgbClr val="548135"/>
          </a:solidFill>
          <a:ln cap="flat" cmpd="sng" w="9525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Istio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"/>
          <p:cNvSpPr/>
          <p:nvPr/>
        </p:nvSpPr>
        <p:spPr>
          <a:xfrm>
            <a:off x="2184213" y="4700599"/>
            <a:ext cx="268965" cy="327127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"/>
          <p:cNvSpPr/>
          <p:nvPr/>
        </p:nvSpPr>
        <p:spPr>
          <a:xfrm rot="-5400000">
            <a:off x="1962415" y="2414022"/>
            <a:ext cx="710821" cy="278643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0B05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HTTPS</a:t>
            </a:r>
            <a:endParaRPr/>
          </a:p>
        </p:txBody>
      </p:sp>
      <p:sp>
        <p:nvSpPr>
          <p:cNvPr id="188" name="Google Shape;188;p1"/>
          <p:cNvSpPr/>
          <p:nvPr/>
        </p:nvSpPr>
        <p:spPr>
          <a:xfrm rot="-5400000">
            <a:off x="1885646" y="3593983"/>
            <a:ext cx="892790" cy="250211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0B05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HTTPS</a:t>
            </a:r>
            <a:endParaRPr/>
          </a:p>
        </p:txBody>
      </p:sp>
      <p:sp>
        <p:nvSpPr>
          <p:cNvPr id="189" name="Google Shape;189;p1"/>
          <p:cNvSpPr/>
          <p:nvPr/>
        </p:nvSpPr>
        <p:spPr>
          <a:xfrm>
            <a:off x="9494012" y="1696676"/>
            <a:ext cx="881973" cy="508487"/>
          </a:xfrm>
          <a:prstGeom prst="cloud">
            <a:avLst/>
          </a:prstGeom>
          <a:solidFill>
            <a:schemeClr val="accent1"/>
          </a:solidFill>
          <a:ln cap="flat" cmpd="sng" w="9525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CIS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1"/>
          <p:cNvSpPr/>
          <p:nvPr/>
        </p:nvSpPr>
        <p:spPr>
          <a:xfrm>
            <a:off x="9689245" y="2883778"/>
            <a:ext cx="563065" cy="366120"/>
          </a:xfrm>
          <a:prstGeom prst="roundRect">
            <a:avLst>
              <a:gd fmla="val 16667" name="adj"/>
            </a:avLst>
          </a:prstGeom>
          <a:solidFill>
            <a:srgbClr val="548135"/>
          </a:solidFill>
          <a:ln cap="flat" cmpd="sng" w="9525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Istio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1"/>
          <p:cNvSpPr/>
          <p:nvPr/>
        </p:nvSpPr>
        <p:spPr>
          <a:xfrm rot="-5400000">
            <a:off x="9610848" y="2396962"/>
            <a:ext cx="710821" cy="278643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0B05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HTTPS</a:t>
            </a:r>
            <a:endParaRPr/>
          </a:p>
        </p:txBody>
      </p:sp>
      <p:sp>
        <p:nvSpPr>
          <p:cNvPr id="192" name="Google Shape;192;p1"/>
          <p:cNvSpPr/>
          <p:nvPr/>
        </p:nvSpPr>
        <p:spPr>
          <a:xfrm rot="-5400000">
            <a:off x="9534079" y="3576923"/>
            <a:ext cx="892790" cy="250211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0B05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HTTPS</a:t>
            </a:r>
            <a:endParaRPr/>
          </a:p>
        </p:txBody>
      </p:sp>
      <p:sp>
        <p:nvSpPr>
          <p:cNvPr id="193" name="Google Shape;193;p1"/>
          <p:cNvSpPr/>
          <p:nvPr/>
        </p:nvSpPr>
        <p:spPr>
          <a:xfrm>
            <a:off x="2020580" y="5024414"/>
            <a:ext cx="585292" cy="228103"/>
          </a:xfrm>
          <a:prstGeom prst="roundRect">
            <a:avLst>
              <a:gd fmla="val 16667" name="adj"/>
            </a:avLst>
          </a:prstGeom>
          <a:solidFill>
            <a:srgbClr val="00B05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AMQPS</a:t>
            </a:r>
            <a:endParaRPr b="1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1"/>
          <p:cNvSpPr/>
          <p:nvPr/>
        </p:nvSpPr>
        <p:spPr>
          <a:xfrm>
            <a:off x="9872452" y="5280627"/>
            <a:ext cx="257593" cy="446545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1"/>
          <p:cNvSpPr/>
          <p:nvPr/>
        </p:nvSpPr>
        <p:spPr>
          <a:xfrm>
            <a:off x="9866766" y="4672167"/>
            <a:ext cx="246219" cy="366933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1"/>
          <p:cNvSpPr/>
          <p:nvPr/>
        </p:nvSpPr>
        <p:spPr>
          <a:xfrm>
            <a:off x="9703132" y="5052847"/>
            <a:ext cx="585292" cy="228103"/>
          </a:xfrm>
          <a:prstGeom prst="roundRect">
            <a:avLst>
              <a:gd fmla="val 16667" name="adj"/>
            </a:avLst>
          </a:prstGeom>
          <a:solidFill>
            <a:srgbClr val="00B05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AMQPS</a:t>
            </a:r>
            <a:endParaRPr b="1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1"/>
          <p:cNvSpPr/>
          <p:nvPr/>
        </p:nvSpPr>
        <p:spPr>
          <a:xfrm rot="-5400000">
            <a:off x="9582415" y="1282395"/>
            <a:ext cx="710821" cy="278643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0B05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HTTPS</a:t>
            </a:r>
            <a:endParaRPr/>
          </a:p>
        </p:txBody>
      </p:sp>
      <p:sp>
        <p:nvSpPr>
          <p:cNvPr id="198" name="Google Shape;198;p1"/>
          <p:cNvSpPr/>
          <p:nvPr/>
        </p:nvSpPr>
        <p:spPr>
          <a:xfrm rot="-5400000">
            <a:off x="1951042" y="1259648"/>
            <a:ext cx="710821" cy="278643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0B05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HTTPS</a:t>
            </a:r>
            <a:endParaRPr/>
          </a:p>
        </p:txBody>
      </p:sp>
      <p:sp>
        <p:nvSpPr>
          <p:cNvPr id="199" name="Google Shape;199;p1"/>
          <p:cNvSpPr/>
          <p:nvPr/>
        </p:nvSpPr>
        <p:spPr>
          <a:xfrm rot="-5400000">
            <a:off x="4353279" y="3021248"/>
            <a:ext cx="721895" cy="260686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00B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HTTPS</a:t>
            </a:r>
            <a:endParaRPr/>
          </a:p>
        </p:txBody>
      </p:sp>
      <p:sp>
        <p:nvSpPr>
          <p:cNvPr id="200" name="Google Shape;200;p1"/>
          <p:cNvSpPr/>
          <p:nvPr/>
        </p:nvSpPr>
        <p:spPr>
          <a:xfrm>
            <a:off x="6283146" y="3072228"/>
            <a:ext cx="1290053" cy="434474"/>
          </a:xfrm>
          <a:prstGeom prst="cube">
            <a:avLst>
              <a:gd fmla="val 25000" name="adj"/>
            </a:avLst>
          </a:prstGeom>
          <a:solidFill>
            <a:srgbClr val="FFC00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PagerDuty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1"/>
          <p:cNvSpPr/>
          <p:nvPr/>
        </p:nvSpPr>
        <p:spPr>
          <a:xfrm rot="-5400000">
            <a:off x="6565753" y="3723089"/>
            <a:ext cx="721895" cy="260686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00B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HTTPS</a:t>
            </a:r>
            <a:endParaRPr/>
          </a:p>
        </p:txBody>
      </p:sp>
      <p:sp>
        <p:nvSpPr>
          <p:cNvPr id="202" name="Google Shape;202;p1"/>
          <p:cNvSpPr/>
          <p:nvPr/>
        </p:nvSpPr>
        <p:spPr>
          <a:xfrm>
            <a:off x="7673460" y="3085597"/>
            <a:ext cx="942474" cy="447842"/>
          </a:xfrm>
          <a:prstGeom prst="cube">
            <a:avLst>
              <a:gd fmla="val 25000" name="adj"/>
            </a:avLst>
          </a:prstGeom>
          <a:solidFill>
            <a:srgbClr val="FFC00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Github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1"/>
          <p:cNvSpPr/>
          <p:nvPr/>
        </p:nvSpPr>
        <p:spPr>
          <a:xfrm rot="-3000000">
            <a:off x="7379243" y="3803243"/>
            <a:ext cx="1049421" cy="240634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00B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HTTPS</a:t>
            </a:r>
            <a:endParaRPr/>
          </a:p>
        </p:txBody>
      </p:sp>
      <p:sp>
        <p:nvSpPr>
          <p:cNvPr id="204" name="Google Shape;204;p1"/>
          <p:cNvSpPr/>
          <p:nvPr/>
        </p:nvSpPr>
        <p:spPr>
          <a:xfrm>
            <a:off x="7726935" y="4776702"/>
            <a:ext cx="1022685" cy="414422"/>
          </a:xfrm>
          <a:prstGeom prst="cube">
            <a:avLst>
              <a:gd fmla="val 25000" name="adj"/>
            </a:avLst>
          </a:prstGeom>
          <a:solidFill>
            <a:srgbClr val="FFC00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Jenkins</a:t>
            </a:r>
            <a:endParaRPr/>
          </a:p>
        </p:txBody>
      </p:sp>
      <p:sp>
        <p:nvSpPr>
          <p:cNvPr id="205" name="Google Shape;205;p1"/>
          <p:cNvSpPr/>
          <p:nvPr/>
        </p:nvSpPr>
        <p:spPr>
          <a:xfrm rot="1500000">
            <a:off x="7742173" y="4451669"/>
            <a:ext cx="721895" cy="260686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00B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HTTPS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"/>
          <p:cNvSpPr/>
          <p:nvPr/>
        </p:nvSpPr>
        <p:spPr>
          <a:xfrm>
            <a:off x="328615" y="554523"/>
            <a:ext cx="11837963" cy="9104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firewall</a:t>
            </a:r>
            <a:endParaRPr/>
          </a:p>
        </p:txBody>
      </p:sp>
      <p:cxnSp>
        <p:nvCxnSpPr>
          <p:cNvPr id="212" name="Google Shape;212;p2"/>
          <p:cNvCxnSpPr/>
          <p:nvPr/>
        </p:nvCxnSpPr>
        <p:spPr>
          <a:xfrm>
            <a:off x="3779846" y="202858"/>
            <a:ext cx="0" cy="6131267"/>
          </a:xfrm>
          <a:prstGeom prst="straightConnector1">
            <a:avLst/>
          </a:prstGeom>
          <a:noFill/>
          <a:ln cap="flat" cmpd="sng" w="9525">
            <a:solidFill>
              <a:srgbClr val="BF9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13" name="Google Shape;213;p2"/>
          <p:cNvCxnSpPr/>
          <p:nvPr/>
        </p:nvCxnSpPr>
        <p:spPr>
          <a:xfrm>
            <a:off x="7797832" y="188536"/>
            <a:ext cx="0" cy="6131267"/>
          </a:xfrm>
          <a:prstGeom prst="straightConnector1">
            <a:avLst/>
          </a:prstGeom>
          <a:noFill/>
          <a:ln cap="flat" cmpd="sng" w="9525">
            <a:solidFill>
              <a:srgbClr val="BF9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14" name="Google Shape;214;p2"/>
          <p:cNvSpPr/>
          <p:nvPr/>
        </p:nvSpPr>
        <p:spPr>
          <a:xfrm>
            <a:off x="328615" y="18878"/>
            <a:ext cx="11837963" cy="512491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2"/>
          <p:cNvSpPr txBox="1"/>
          <p:nvPr/>
        </p:nvSpPr>
        <p:spPr>
          <a:xfrm>
            <a:off x="328616" y="28409"/>
            <a:ext cx="949608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Calibri"/>
              <a:buNone/>
            </a:pPr>
            <a:r>
              <a:rPr b="0" i="1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Internet</a:t>
            </a:r>
            <a:endParaRPr/>
          </a:p>
        </p:txBody>
      </p:sp>
      <p:sp>
        <p:nvSpPr>
          <p:cNvPr id="216" name="Google Shape;216;p2"/>
          <p:cNvSpPr/>
          <p:nvPr/>
        </p:nvSpPr>
        <p:spPr>
          <a:xfrm>
            <a:off x="2724061" y="68534"/>
            <a:ext cx="354210" cy="172980"/>
          </a:xfrm>
          <a:prstGeom prst="ellipse">
            <a:avLst/>
          </a:prstGeom>
          <a:solidFill>
            <a:srgbClr val="FEE0A2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Calibri"/>
              <a:buNone/>
            </a:pPr>
            <a:r>
              <a:rPr b="0" i="0" lang="en-US" sz="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Slack API</a:t>
            </a:r>
            <a:endParaRPr/>
          </a:p>
        </p:txBody>
      </p:sp>
      <p:cxnSp>
        <p:nvCxnSpPr>
          <p:cNvPr id="217" name="Google Shape;217;p2"/>
          <p:cNvCxnSpPr>
            <a:stCxn id="216" idx="6"/>
            <a:endCxn id="218" idx="2"/>
          </p:cNvCxnSpPr>
          <p:nvPr/>
        </p:nvCxnSpPr>
        <p:spPr>
          <a:xfrm flipH="1" rot="10800000">
            <a:off x="3078271" y="151724"/>
            <a:ext cx="555900" cy="3300"/>
          </a:xfrm>
          <a:prstGeom prst="straightConnector1">
            <a:avLst/>
          </a:prstGeom>
          <a:noFill/>
          <a:ln cap="flat" cmpd="sng" w="25400">
            <a:solidFill>
              <a:srgbClr val="9DC77D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18" name="Google Shape;218;p2"/>
          <p:cNvSpPr/>
          <p:nvPr/>
        </p:nvSpPr>
        <p:spPr>
          <a:xfrm>
            <a:off x="3633176" y="65161"/>
            <a:ext cx="296257" cy="172980"/>
          </a:xfrm>
          <a:prstGeom prst="cloud">
            <a:avLst/>
          </a:prstGeom>
          <a:solidFill>
            <a:schemeClr val="accent1"/>
          </a:solidFill>
          <a:ln cap="flat" cmpd="sng" w="9525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"/>
              <a:buFont typeface="Calibri"/>
              <a:buNone/>
            </a:pPr>
            <a:r>
              <a:rPr b="0" i="0" lang="en-US" sz="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Ciebot-CIS</a:t>
            </a:r>
            <a:endParaRPr/>
          </a:p>
        </p:txBody>
      </p:sp>
      <p:sp>
        <p:nvSpPr>
          <p:cNvPr id="219" name="Google Shape;219;p2"/>
          <p:cNvSpPr txBox="1"/>
          <p:nvPr/>
        </p:nvSpPr>
        <p:spPr>
          <a:xfrm rot="-5400000">
            <a:off x="2839072" y="5195074"/>
            <a:ext cx="1658873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Calibri"/>
              <a:buNone/>
            </a:pPr>
            <a:r>
              <a:rPr b="0" i="1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Washington (wdc)</a:t>
            </a:r>
            <a:endParaRPr/>
          </a:p>
        </p:txBody>
      </p:sp>
      <p:sp>
        <p:nvSpPr>
          <p:cNvPr id="220" name="Google Shape;220;p2"/>
          <p:cNvSpPr txBox="1"/>
          <p:nvPr/>
        </p:nvSpPr>
        <p:spPr>
          <a:xfrm rot="-5400000">
            <a:off x="3054786" y="5186885"/>
            <a:ext cx="1658873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Calibri"/>
              <a:buNone/>
            </a:pPr>
            <a:r>
              <a:rPr b="0" i="1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Dallas (dal)</a:t>
            </a:r>
            <a:endParaRPr/>
          </a:p>
        </p:txBody>
      </p:sp>
      <p:sp>
        <p:nvSpPr>
          <p:cNvPr id="221" name="Google Shape;221;p2"/>
          <p:cNvSpPr txBox="1"/>
          <p:nvPr/>
        </p:nvSpPr>
        <p:spPr>
          <a:xfrm rot="-5400000">
            <a:off x="6848481" y="5176005"/>
            <a:ext cx="1658873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Calibri"/>
              <a:buNone/>
            </a:pPr>
            <a:r>
              <a:rPr b="0" i="1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Dallas (dal)</a:t>
            </a:r>
            <a:endParaRPr b="0" i="1" sz="105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2"/>
          <p:cNvSpPr txBox="1"/>
          <p:nvPr/>
        </p:nvSpPr>
        <p:spPr>
          <a:xfrm rot="-5400000">
            <a:off x="7057153" y="5173662"/>
            <a:ext cx="1658873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Calibri"/>
              <a:buNone/>
            </a:pPr>
            <a:r>
              <a:rPr b="0" i="1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London (eugb)</a:t>
            </a:r>
            <a:endParaRPr/>
          </a:p>
        </p:txBody>
      </p:sp>
      <p:cxnSp>
        <p:nvCxnSpPr>
          <p:cNvPr id="223" name="Google Shape;223;p2"/>
          <p:cNvCxnSpPr/>
          <p:nvPr/>
        </p:nvCxnSpPr>
        <p:spPr>
          <a:xfrm>
            <a:off x="251588" y="3760910"/>
            <a:ext cx="3308233" cy="2137"/>
          </a:xfrm>
          <a:prstGeom prst="straightConnector1">
            <a:avLst/>
          </a:prstGeom>
          <a:noFill/>
          <a:ln cap="flat" cmpd="sng" w="12700">
            <a:solidFill>
              <a:srgbClr val="7F6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24" name="Google Shape;224;p2"/>
          <p:cNvCxnSpPr/>
          <p:nvPr/>
        </p:nvCxnSpPr>
        <p:spPr>
          <a:xfrm flipH="1">
            <a:off x="1064017" y="3763048"/>
            <a:ext cx="808" cy="374537"/>
          </a:xfrm>
          <a:prstGeom prst="straightConnector1">
            <a:avLst/>
          </a:prstGeom>
          <a:noFill/>
          <a:ln cap="flat" cmpd="sng" w="12700">
            <a:solidFill>
              <a:srgbClr val="7F6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25" name="Google Shape;225;p2"/>
          <p:cNvCxnSpPr/>
          <p:nvPr/>
        </p:nvCxnSpPr>
        <p:spPr>
          <a:xfrm flipH="1">
            <a:off x="1475302" y="3766223"/>
            <a:ext cx="808" cy="374537"/>
          </a:xfrm>
          <a:prstGeom prst="straightConnector1">
            <a:avLst/>
          </a:prstGeom>
          <a:noFill/>
          <a:ln cap="flat" cmpd="sng" w="12700">
            <a:solidFill>
              <a:srgbClr val="7F6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26" name="Google Shape;226;p2"/>
          <p:cNvCxnSpPr/>
          <p:nvPr/>
        </p:nvCxnSpPr>
        <p:spPr>
          <a:xfrm flipH="1">
            <a:off x="1889715" y="3763615"/>
            <a:ext cx="808" cy="374537"/>
          </a:xfrm>
          <a:prstGeom prst="straightConnector1">
            <a:avLst/>
          </a:prstGeom>
          <a:noFill/>
          <a:ln cap="flat" cmpd="sng" w="12700">
            <a:solidFill>
              <a:srgbClr val="7F6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27" name="Google Shape;227;p2"/>
          <p:cNvCxnSpPr/>
          <p:nvPr/>
        </p:nvCxnSpPr>
        <p:spPr>
          <a:xfrm flipH="1">
            <a:off x="2740336" y="3759185"/>
            <a:ext cx="808" cy="374537"/>
          </a:xfrm>
          <a:prstGeom prst="straightConnector1">
            <a:avLst/>
          </a:prstGeom>
          <a:noFill/>
          <a:ln cap="flat" cmpd="sng" w="12700">
            <a:solidFill>
              <a:srgbClr val="7F6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28" name="Google Shape;228;p2"/>
          <p:cNvSpPr txBox="1"/>
          <p:nvPr/>
        </p:nvSpPr>
        <p:spPr>
          <a:xfrm rot="-5400000">
            <a:off x="-583058" y="945670"/>
            <a:ext cx="147989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CIEBot/Gobot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2"/>
          <p:cNvSpPr/>
          <p:nvPr/>
        </p:nvSpPr>
        <p:spPr>
          <a:xfrm>
            <a:off x="314306" y="5864018"/>
            <a:ext cx="11837963" cy="93883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2"/>
          <p:cNvSpPr txBox="1"/>
          <p:nvPr/>
        </p:nvSpPr>
        <p:spPr>
          <a:xfrm>
            <a:off x="196899" y="6400170"/>
            <a:ext cx="949608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Calibri"/>
              <a:buNone/>
            </a:pPr>
            <a:r>
              <a:rPr b="0" i="1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Internet</a:t>
            </a:r>
            <a:endParaRPr/>
          </a:p>
        </p:txBody>
      </p:sp>
      <p:sp>
        <p:nvSpPr>
          <p:cNvPr id="231" name="Google Shape;231;p2"/>
          <p:cNvSpPr/>
          <p:nvPr/>
        </p:nvSpPr>
        <p:spPr>
          <a:xfrm>
            <a:off x="4623944" y="6604758"/>
            <a:ext cx="327032" cy="15875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Calibri"/>
              <a:buNone/>
            </a:pPr>
            <a:r>
              <a:rPr b="0" i="0" lang="en-US" sz="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Service Now</a:t>
            </a:r>
            <a:endParaRPr/>
          </a:p>
        </p:txBody>
      </p:sp>
      <p:cxnSp>
        <p:nvCxnSpPr>
          <p:cNvPr id="232" name="Google Shape;232;p2"/>
          <p:cNvCxnSpPr/>
          <p:nvPr/>
        </p:nvCxnSpPr>
        <p:spPr>
          <a:xfrm>
            <a:off x="379708" y="4603136"/>
            <a:ext cx="4244100" cy="20874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33" name="Google Shape;233;p2"/>
          <p:cNvCxnSpPr>
            <a:stCxn id="234" idx="2"/>
            <a:endCxn id="231" idx="3"/>
          </p:cNvCxnSpPr>
          <p:nvPr/>
        </p:nvCxnSpPr>
        <p:spPr>
          <a:xfrm rot="5400000">
            <a:off x="5640594" y="3904647"/>
            <a:ext cx="2089800" cy="34689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35" name="Google Shape;235;p2"/>
          <p:cNvSpPr/>
          <p:nvPr/>
        </p:nvSpPr>
        <p:spPr>
          <a:xfrm>
            <a:off x="76200" y="6451600"/>
            <a:ext cx="228600" cy="15875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"/>
              <a:buFont typeface="Calibri"/>
              <a:buNone/>
            </a:pPr>
            <a:r>
              <a:rPr b="0" i="0" lang="en-US" sz="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Third Party  Software</a:t>
            </a:r>
            <a:endParaRPr/>
          </a:p>
        </p:txBody>
      </p:sp>
      <p:sp>
        <p:nvSpPr>
          <p:cNvPr id="236" name="Google Shape;236;p2"/>
          <p:cNvSpPr/>
          <p:nvPr/>
        </p:nvSpPr>
        <p:spPr>
          <a:xfrm>
            <a:off x="76200" y="6648450"/>
            <a:ext cx="228600" cy="158750"/>
          </a:xfrm>
          <a:prstGeom prst="roundRect">
            <a:avLst>
              <a:gd fmla="val 16667" name="adj"/>
            </a:avLst>
          </a:prstGeom>
          <a:solidFill>
            <a:srgbClr val="BF9000"/>
          </a:solidFill>
          <a:ln cap="flat" cmpd="sng" w="9525">
            <a:solidFill>
              <a:srgbClr val="7F6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"/>
              <a:buFont typeface="Calibri"/>
              <a:buNone/>
            </a:pPr>
            <a:r>
              <a:rPr b="0" i="0" lang="en-US" sz="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Kube Service</a:t>
            </a:r>
            <a:endParaRPr/>
          </a:p>
        </p:txBody>
      </p:sp>
      <p:sp>
        <p:nvSpPr>
          <p:cNvPr id="237" name="Google Shape;237;p2"/>
          <p:cNvSpPr/>
          <p:nvPr/>
        </p:nvSpPr>
        <p:spPr>
          <a:xfrm>
            <a:off x="72352" y="6254750"/>
            <a:ext cx="228600" cy="158750"/>
          </a:xfrm>
          <a:prstGeom prst="roundRect">
            <a:avLst>
              <a:gd fmla="val 16667" name="adj"/>
            </a:avLst>
          </a:prstGeom>
          <a:solidFill>
            <a:srgbClr val="F4B081"/>
          </a:solidFill>
          <a:ln cap="flat" cmpd="sng" w="9525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Calibri"/>
              <a:buNone/>
            </a:pPr>
            <a:r>
              <a:rPr b="0" i="0" lang="en-US" sz="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Pod</a:t>
            </a:r>
            <a:endParaRPr/>
          </a:p>
        </p:txBody>
      </p:sp>
      <p:sp>
        <p:nvSpPr>
          <p:cNvPr id="238" name="Google Shape;238;p2"/>
          <p:cNvSpPr/>
          <p:nvPr/>
        </p:nvSpPr>
        <p:spPr>
          <a:xfrm>
            <a:off x="72352" y="6067261"/>
            <a:ext cx="228600" cy="158750"/>
          </a:xfrm>
          <a:prstGeom prst="roundRect">
            <a:avLst>
              <a:gd fmla="val 16667" name="adj"/>
            </a:avLst>
          </a:prstGeom>
          <a:solidFill>
            <a:srgbClr val="A5A5A5"/>
          </a:solidFill>
          <a:ln cap="flat" cmpd="sng" w="9525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"/>
              <a:buFont typeface="Calibri"/>
              <a:buNone/>
            </a:pPr>
            <a:r>
              <a:rPr b="0" i="0" lang="en-US" sz="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Bare Metal</a:t>
            </a:r>
            <a:endParaRPr b="0" i="0" sz="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2"/>
          <p:cNvSpPr/>
          <p:nvPr/>
        </p:nvSpPr>
        <p:spPr>
          <a:xfrm>
            <a:off x="79961" y="5876390"/>
            <a:ext cx="228600" cy="158750"/>
          </a:xfrm>
          <a:prstGeom prst="roundRect">
            <a:avLst>
              <a:gd fmla="val 16667" name="adj"/>
            </a:avLst>
          </a:prstGeom>
          <a:solidFill>
            <a:srgbClr val="548135"/>
          </a:solidFill>
          <a:ln cap="flat" cmpd="sng" w="9525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"/>
              <a:buFont typeface="Calibri"/>
              <a:buNone/>
            </a:pPr>
            <a:r>
              <a:rPr b="0" i="0" lang="en-US" sz="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Kube Comp</a:t>
            </a:r>
            <a:endParaRPr/>
          </a:p>
        </p:txBody>
      </p:sp>
      <p:sp>
        <p:nvSpPr>
          <p:cNvPr id="240" name="Google Shape;240;p2"/>
          <p:cNvSpPr/>
          <p:nvPr/>
        </p:nvSpPr>
        <p:spPr>
          <a:xfrm>
            <a:off x="758630" y="917482"/>
            <a:ext cx="273050" cy="184150"/>
          </a:xfrm>
          <a:prstGeom prst="roundRect">
            <a:avLst>
              <a:gd fmla="val 16667" name="adj"/>
            </a:avLst>
          </a:prstGeom>
          <a:solidFill>
            <a:srgbClr val="548135"/>
          </a:solidFill>
          <a:ln cap="flat" cmpd="sng" w="9525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"/>
              <a:buFont typeface="Calibri"/>
              <a:buNone/>
            </a:pPr>
            <a:r>
              <a:rPr b="0" i="0" lang="en-US" sz="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Istio</a:t>
            </a:r>
            <a:endParaRPr b="0" i="0" sz="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1" name="Google Shape;241;p2"/>
          <p:cNvGrpSpPr/>
          <p:nvPr/>
        </p:nvGrpSpPr>
        <p:grpSpPr>
          <a:xfrm>
            <a:off x="1720846" y="4146675"/>
            <a:ext cx="386536" cy="451859"/>
            <a:chOff x="558637" y="4764292"/>
            <a:chExt cx="386536" cy="451859"/>
          </a:xfrm>
        </p:grpSpPr>
        <p:sp>
          <p:nvSpPr>
            <p:cNvPr id="242" name="Google Shape;242;p2"/>
            <p:cNvSpPr/>
            <p:nvPr/>
          </p:nvSpPr>
          <p:spPr>
            <a:xfrm>
              <a:off x="558637" y="4764292"/>
              <a:ext cx="386536" cy="451859"/>
            </a:xfrm>
            <a:prstGeom prst="roundRect">
              <a:avLst>
                <a:gd fmla="val 16667" name="adj"/>
              </a:avLst>
            </a:prstGeom>
            <a:solidFill>
              <a:srgbClr val="BF9000"/>
            </a:solidFill>
            <a:ln cap="flat" cmpd="sng" w="9525">
              <a:solidFill>
                <a:srgbClr val="7F6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00"/>
                <a:buFont typeface="Calibri"/>
                <a:buNone/>
              </a:pPr>
              <a:r>
                <a:t/>
              </a:r>
              <a:endParaRPr b="0" i="0" sz="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43" name="Google Shape;243;p2"/>
            <p:cNvGrpSpPr/>
            <p:nvPr/>
          </p:nvGrpSpPr>
          <p:grpSpPr>
            <a:xfrm>
              <a:off x="578584" y="4947329"/>
              <a:ext cx="270109" cy="228583"/>
              <a:chOff x="463716" y="1465746"/>
              <a:chExt cx="270109" cy="228583"/>
            </a:xfrm>
          </p:grpSpPr>
          <p:sp>
            <p:nvSpPr>
              <p:cNvPr id="244" name="Google Shape;244;p2"/>
              <p:cNvSpPr/>
              <p:nvPr/>
            </p:nvSpPr>
            <p:spPr>
              <a:xfrm>
                <a:off x="463716" y="1465746"/>
                <a:ext cx="270109" cy="228583"/>
              </a:xfrm>
              <a:prstGeom prst="roundRect">
                <a:avLst>
                  <a:gd fmla="val 16667" name="adj"/>
                </a:avLst>
              </a:prstGeom>
              <a:solidFill>
                <a:srgbClr val="F4B081"/>
              </a:solidFill>
              <a:ln cap="flat" cmpd="sng" w="9525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00"/>
                  <a:buFont typeface="Calibri"/>
                  <a:buNone/>
                </a:pPr>
                <a:r>
                  <a:t/>
                </a:r>
                <a:endParaRPr b="0" i="0" sz="3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2"/>
              <p:cNvSpPr/>
              <p:nvPr/>
            </p:nvSpPr>
            <p:spPr>
              <a:xfrm>
                <a:off x="495257" y="1496031"/>
                <a:ext cx="205411" cy="166270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 cap="flat" cmpd="sng" w="9525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3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gobot-ticket-dutymgr-command-processor</a:t>
                </a:r>
                <a:endParaRPr b="0" i="0" sz="3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3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46" name="Google Shape;246;p2"/>
            <p:cNvGrpSpPr/>
            <p:nvPr/>
          </p:nvGrpSpPr>
          <p:grpSpPr>
            <a:xfrm>
              <a:off x="639364" y="4796014"/>
              <a:ext cx="270109" cy="228583"/>
              <a:chOff x="463716" y="1465746"/>
              <a:chExt cx="270109" cy="228583"/>
            </a:xfrm>
          </p:grpSpPr>
          <p:sp>
            <p:nvSpPr>
              <p:cNvPr id="247" name="Google Shape;247;p2"/>
              <p:cNvSpPr/>
              <p:nvPr/>
            </p:nvSpPr>
            <p:spPr>
              <a:xfrm>
                <a:off x="463716" y="1465746"/>
                <a:ext cx="270109" cy="228583"/>
              </a:xfrm>
              <a:prstGeom prst="roundRect">
                <a:avLst>
                  <a:gd fmla="val 16667" name="adj"/>
                </a:avLst>
              </a:prstGeom>
              <a:solidFill>
                <a:srgbClr val="F4B081"/>
              </a:solidFill>
              <a:ln cap="flat" cmpd="sng" w="9525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00"/>
                  <a:buFont typeface="Calibri"/>
                  <a:buNone/>
                </a:pPr>
                <a:r>
                  <a:t/>
                </a:r>
                <a:endParaRPr b="0" i="0" sz="3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2"/>
              <p:cNvSpPr/>
              <p:nvPr/>
            </p:nvSpPr>
            <p:spPr>
              <a:xfrm>
                <a:off x="495257" y="1496031"/>
                <a:ext cx="205411" cy="166270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 cap="flat" cmpd="sng" w="9525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3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gobot-dutymgr-command-processor</a:t>
                </a:r>
                <a:endParaRPr b="0" i="0" sz="3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49" name="Google Shape;249;p2"/>
          <p:cNvGrpSpPr/>
          <p:nvPr/>
        </p:nvGrpSpPr>
        <p:grpSpPr>
          <a:xfrm>
            <a:off x="1307140" y="4145672"/>
            <a:ext cx="386536" cy="451859"/>
            <a:chOff x="558637" y="4764292"/>
            <a:chExt cx="386536" cy="451859"/>
          </a:xfrm>
        </p:grpSpPr>
        <p:sp>
          <p:nvSpPr>
            <p:cNvPr id="250" name="Google Shape;250;p2"/>
            <p:cNvSpPr/>
            <p:nvPr/>
          </p:nvSpPr>
          <p:spPr>
            <a:xfrm>
              <a:off x="558637" y="4764292"/>
              <a:ext cx="386536" cy="451859"/>
            </a:xfrm>
            <a:prstGeom prst="roundRect">
              <a:avLst>
                <a:gd fmla="val 16667" name="adj"/>
              </a:avLst>
            </a:prstGeom>
            <a:solidFill>
              <a:srgbClr val="BF9000"/>
            </a:solidFill>
            <a:ln cap="flat" cmpd="sng" w="9525">
              <a:solidFill>
                <a:srgbClr val="7F6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00"/>
                <a:buFont typeface="Calibri"/>
                <a:buNone/>
              </a:pPr>
              <a:r>
                <a:t/>
              </a:r>
              <a:endParaRPr b="0" i="0" sz="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51" name="Google Shape;251;p2"/>
            <p:cNvGrpSpPr/>
            <p:nvPr/>
          </p:nvGrpSpPr>
          <p:grpSpPr>
            <a:xfrm>
              <a:off x="578584" y="4947329"/>
              <a:ext cx="270109" cy="228583"/>
              <a:chOff x="463716" y="1465746"/>
              <a:chExt cx="270109" cy="228583"/>
            </a:xfrm>
          </p:grpSpPr>
          <p:sp>
            <p:nvSpPr>
              <p:cNvPr id="252" name="Google Shape;252;p2"/>
              <p:cNvSpPr/>
              <p:nvPr/>
            </p:nvSpPr>
            <p:spPr>
              <a:xfrm>
                <a:off x="463716" y="1465746"/>
                <a:ext cx="270109" cy="228583"/>
              </a:xfrm>
              <a:prstGeom prst="roundRect">
                <a:avLst>
                  <a:gd fmla="val 16667" name="adj"/>
                </a:avLst>
              </a:prstGeom>
              <a:solidFill>
                <a:srgbClr val="F4B081"/>
              </a:solidFill>
              <a:ln cap="flat" cmpd="sng" w="9525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400"/>
                  <a:buFont typeface="Calibri"/>
                  <a:buNone/>
                </a:pPr>
                <a:r>
                  <a:t/>
                </a:r>
                <a:endParaRPr b="0" i="0" sz="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3" name="Google Shape;253;p2"/>
              <p:cNvSpPr/>
              <p:nvPr/>
            </p:nvSpPr>
            <p:spPr>
              <a:xfrm>
                <a:off x="495257" y="1496031"/>
                <a:ext cx="205411" cy="166270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 cap="flat" cmpd="sng" w="9525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3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gobot-ticket-tivket-command-processor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4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4" name="Google Shape;254;p2"/>
            <p:cNvGrpSpPr/>
            <p:nvPr/>
          </p:nvGrpSpPr>
          <p:grpSpPr>
            <a:xfrm>
              <a:off x="639364" y="4796014"/>
              <a:ext cx="270109" cy="228583"/>
              <a:chOff x="463716" y="1465746"/>
              <a:chExt cx="270109" cy="228583"/>
            </a:xfrm>
          </p:grpSpPr>
          <p:sp>
            <p:nvSpPr>
              <p:cNvPr id="255" name="Google Shape;255;p2"/>
              <p:cNvSpPr/>
              <p:nvPr/>
            </p:nvSpPr>
            <p:spPr>
              <a:xfrm>
                <a:off x="463716" y="1465746"/>
                <a:ext cx="270109" cy="228583"/>
              </a:xfrm>
              <a:prstGeom prst="roundRect">
                <a:avLst>
                  <a:gd fmla="val 16667" name="adj"/>
                </a:avLst>
              </a:prstGeom>
              <a:solidFill>
                <a:srgbClr val="F4B081"/>
              </a:solidFill>
              <a:ln cap="flat" cmpd="sng" w="9525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400"/>
                  <a:buFont typeface="Calibri"/>
                  <a:buNone/>
                </a:pPr>
                <a:r>
                  <a:t/>
                </a:r>
                <a:endParaRPr b="0" i="0" sz="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" name="Google Shape;256;p2"/>
              <p:cNvSpPr/>
              <p:nvPr/>
            </p:nvSpPr>
            <p:spPr>
              <a:xfrm>
                <a:off x="495257" y="1496031"/>
                <a:ext cx="205411" cy="166270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 cap="flat" cmpd="sng" w="9525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3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gobot-ticket-command-processor</a:t>
                </a:r>
                <a:endParaRPr b="0" i="0" sz="3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57" name="Google Shape;257;p2"/>
          <p:cNvGrpSpPr/>
          <p:nvPr/>
        </p:nvGrpSpPr>
        <p:grpSpPr>
          <a:xfrm>
            <a:off x="873418" y="4137459"/>
            <a:ext cx="386536" cy="451859"/>
            <a:chOff x="558637" y="4764292"/>
            <a:chExt cx="386536" cy="451859"/>
          </a:xfrm>
        </p:grpSpPr>
        <p:sp>
          <p:nvSpPr>
            <p:cNvPr id="258" name="Google Shape;258;p2"/>
            <p:cNvSpPr/>
            <p:nvPr/>
          </p:nvSpPr>
          <p:spPr>
            <a:xfrm>
              <a:off x="558637" y="4764292"/>
              <a:ext cx="386536" cy="451859"/>
            </a:xfrm>
            <a:prstGeom prst="roundRect">
              <a:avLst>
                <a:gd fmla="val 16667" name="adj"/>
              </a:avLst>
            </a:prstGeom>
            <a:solidFill>
              <a:srgbClr val="BF9000"/>
            </a:solidFill>
            <a:ln cap="flat" cmpd="sng" w="9525">
              <a:solidFill>
                <a:srgbClr val="7F6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00"/>
                <a:buFont typeface="Calibri"/>
                <a:buNone/>
              </a:pPr>
              <a:r>
                <a:t/>
              </a:r>
              <a:endParaRPr b="0" i="0" sz="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59" name="Google Shape;259;p2"/>
            <p:cNvGrpSpPr/>
            <p:nvPr/>
          </p:nvGrpSpPr>
          <p:grpSpPr>
            <a:xfrm>
              <a:off x="578584" y="4947329"/>
              <a:ext cx="270109" cy="228583"/>
              <a:chOff x="463716" y="1465746"/>
              <a:chExt cx="270109" cy="228583"/>
            </a:xfrm>
          </p:grpSpPr>
          <p:sp>
            <p:nvSpPr>
              <p:cNvPr id="260" name="Google Shape;260;p2"/>
              <p:cNvSpPr/>
              <p:nvPr/>
            </p:nvSpPr>
            <p:spPr>
              <a:xfrm>
                <a:off x="463716" y="1465746"/>
                <a:ext cx="270109" cy="228583"/>
              </a:xfrm>
              <a:prstGeom prst="roundRect">
                <a:avLst>
                  <a:gd fmla="val 16667" name="adj"/>
                </a:avLst>
              </a:prstGeom>
              <a:solidFill>
                <a:srgbClr val="F4B081"/>
              </a:solidFill>
              <a:ln cap="flat" cmpd="sng" w="9525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400"/>
                  <a:buFont typeface="Calibri"/>
                  <a:buNone/>
                </a:pPr>
                <a:r>
                  <a:t/>
                </a:r>
                <a:endParaRPr b="0" i="0" sz="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1" name="Google Shape;261;p2"/>
              <p:cNvSpPr/>
              <p:nvPr/>
            </p:nvSpPr>
            <p:spPr>
              <a:xfrm>
                <a:off x="495257" y="1496031"/>
                <a:ext cx="205411" cy="166270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 cap="flat" cmpd="sng" w="9525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3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gobot-links-command-processor</a:t>
                </a:r>
                <a:endParaRPr b="0" i="0" sz="3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62" name="Google Shape;262;p2"/>
            <p:cNvGrpSpPr/>
            <p:nvPr/>
          </p:nvGrpSpPr>
          <p:grpSpPr>
            <a:xfrm>
              <a:off x="639364" y="4796014"/>
              <a:ext cx="270109" cy="228583"/>
              <a:chOff x="463716" y="1465746"/>
              <a:chExt cx="270109" cy="228583"/>
            </a:xfrm>
          </p:grpSpPr>
          <p:sp>
            <p:nvSpPr>
              <p:cNvPr id="263" name="Google Shape;263;p2"/>
              <p:cNvSpPr/>
              <p:nvPr/>
            </p:nvSpPr>
            <p:spPr>
              <a:xfrm>
                <a:off x="463716" y="1465746"/>
                <a:ext cx="270109" cy="228583"/>
              </a:xfrm>
              <a:prstGeom prst="roundRect">
                <a:avLst>
                  <a:gd fmla="val 16667" name="adj"/>
                </a:avLst>
              </a:prstGeom>
              <a:solidFill>
                <a:srgbClr val="F4B081"/>
              </a:solidFill>
              <a:ln cap="flat" cmpd="sng" w="9525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400"/>
                  <a:buFont typeface="Calibri"/>
                  <a:buNone/>
                </a:pPr>
                <a:r>
                  <a:t/>
                </a:r>
                <a:endParaRPr b="0" i="0" sz="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4" name="Google Shape;264;p2"/>
              <p:cNvSpPr/>
              <p:nvPr/>
            </p:nvSpPr>
            <p:spPr>
              <a:xfrm>
                <a:off x="495257" y="1496031"/>
                <a:ext cx="205411" cy="166270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 cap="flat" cmpd="sng" w="9525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3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gobot-links-command-processor</a:t>
                </a:r>
                <a:endParaRPr b="0" i="0" sz="3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65" name="Google Shape;265;p2"/>
          <p:cNvGrpSpPr/>
          <p:nvPr/>
        </p:nvGrpSpPr>
        <p:grpSpPr>
          <a:xfrm>
            <a:off x="2541141" y="4136913"/>
            <a:ext cx="386536" cy="451859"/>
            <a:chOff x="558637" y="4764292"/>
            <a:chExt cx="386536" cy="451859"/>
          </a:xfrm>
        </p:grpSpPr>
        <p:sp>
          <p:nvSpPr>
            <p:cNvPr id="266" name="Google Shape;266;p2"/>
            <p:cNvSpPr/>
            <p:nvPr/>
          </p:nvSpPr>
          <p:spPr>
            <a:xfrm>
              <a:off x="558637" y="4764292"/>
              <a:ext cx="386536" cy="451859"/>
            </a:xfrm>
            <a:prstGeom prst="roundRect">
              <a:avLst>
                <a:gd fmla="val 16667" name="adj"/>
              </a:avLst>
            </a:prstGeom>
            <a:solidFill>
              <a:srgbClr val="BF9000"/>
            </a:solidFill>
            <a:ln cap="flat" cmpd="sng" w="9525">
              <a:solidFill>
                <a:srgbClr val="7F6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00"/>
                <a:buFont typeface="Calibri"/>
                <a:buNone/>
              </a:pPr>
              <a:r>
                <a:t/>
              </a:r>
              <a:endParaRPr b="0" i="0" sz="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67" name="Google Shape;267;p2"/>
            <p:cNvGrpSpPr/>
            <p:nvPr/>
          </p:nvGrpSpPr>
          <p:grpSpPr>
            <a:xfrm>
              <a:off x="578584" y="4947329"/>
              <a:ext cx="270109" cy="228583"/>
              <a:chOff x="463716" y="1465746"/>
              <a:chExt cx="270109" cy="228583"/>
            </a:xfrm>
          </p:grpSpPr>
          <p:sp>
            <p:nvSpPr>
              <p:cNvPr id="268" name="Google Shape;268;p2"/>
              <p:cNvSpPr/>
              <p:nvPr/>
            </p:nvSpPr>
            <p:spPr>
              <a:xfrm>
                <a:off x="463716" y="1465746"/>
                <a:ext cx="270109" cy="228583"/>
              </a:xfrm>
              <a:prstGeom prst="roundRect">
                <a:avLst>
                  <a:gd fmla="val 16667" name="adj"/>
                </a:avLst>
              </a:prstGeom>
              <a:solidFill>
                <a:srgbClr val="F4B081"/>
              </a:solidFill>
              <a:ln cap="flat" cmpd="sng" w="9525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00"/>
                  <a:buFont typeface="Calibri"/>
                  <a:buNone/>
                </a:pPr>
                <a:r>
                  <a:t/>
                </a:r>
                <a:endParaRPr b="0" i="0" sz="3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9" name="Google Shape;269;p2"/>
              <p:cNvSpPr/>
              <p:nvPr/>
            </p:nvSpPr>
            <p:spPr>
              <a:xfrm>
                <a:off x="495257" y="1496031"/>
                <a:ext cx="205411" cy="166270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 cap="flat" cmpd="sng" w="9525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3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3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gobot-help-registry</a:t>
                </a:r>
                <a:endParaRPr b="0" i="0" sz="3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00"/>
                  <a:buFont typeface="Calibri"/>
                  <a:buNone/>
                </a:pPr>
                <a:r>
                  <a:t/>
                </a:r>
                <a:endParaRPr b="0" i="0" sz="3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70" name="Google Shape;270;p2"/>
            <p:cNvGrpSpPr/>
            <p:nvPr/>
          </p:nvGrpSpPr>
          <p:grpSpPr>
            <a:xfrm>
              <a:off x="639364" y="4796014"/>
              <a:ext cx="270109" cy="228583"/>
              <a:chOff x="463716" y="1465746"/>
              <a:chExt cx="270109" cy="228583"/>
            </a:xfrm>
          </p:grpSpPr>
          <p:sp>
            <p:nvSpPr>
              <p:cNvPr id="271" name="Google Shape;271;p2"/>
              <p:cNvSpPr/>
              <p:nvPr/>
            </p:nvSpPr>
            <p:spPr>
              <a:xfrm>
                <a:off x="463716" y="1465746"/>
                <a:ext cx="270109" cy="228583"/>
              </a:xfrm>
              <a:prstGeom prst="roundRect">
                <a:avLst>
                  <a:gd fmla="val 16667" name="adj"/>
                </a:avLst>
              </a:prstGeom>
              <a:solidFill>
                <a:srgbClr val="F4B081"/>
              </a:solidFill>
              <a:ln cap="flat" cmpd="sng" w="9525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00"/>
                  <a:buFont typeface="Calibri"/>
                  <a:buNone/>
                </a:pPr>
                <a:r>
                  <a:t/>
                </a:r>
                <a:endParaRPr b="0" i="0" sz="3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2" name="Google Shape;272;p2"/>
              <p:cNvSpPr/>
              <p:nvPr/>
            </p:nvSpPr>
            <p:spPr>
              <a:xfrm>
                <a:off x="495257" y="1496031"/>
                <a:ext cx="205411" cy="166270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 cap="flat" cmpd="sng" w="9525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3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gobot-help-registry</a:t>
                </a:r>
                <a:endParaRPr b="0" i="0" sz="3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cxnSp>
        <p:nvCxnSpPr>
          <p:cNvPr id="273" name="Google Shape;273;p2"/>
          <p:cNvCxnSpPr>
            <a:stCxn id="218" idx="1"/>
            <a:endCxn id="274" idx="0"/>
          </p:cNvCxnSpPr>
          <p:nvPr/>
        </p:nvCxnSpPr>
        <p:spPr>
          <a:xfrm flipH="1" rot="-5400000">
            <a:off x="3788655" y="230607"/>
            <a:ext cx="663600" cy="678300"/>
          </a:xfrm>
          <a:prstGeom prst="curvedConnector3">
            <a:avLst>
              <a:gd fmla="val 50010" name="adj1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75" name="Google Shape;275;p2"/>
          <p:cNvCxnSpPr>
            <a:stCxn id="218" idx="1"/>
            <a:endCxn id="240" idx="0"/>
          </p:cNvCxnSpPr>
          <p:nvPr/>
        </p:nvCxnSpPr>
        <p:spPr>
          <a:xfrm rot="5400000">
            <a:off x="1998555" y="-865293"/>
            <a:ext cx="679500" cy="2886000"/>
          </a:xfrm>
          <a:prstGeom prst="curvedConnector3">
            <a:avLst>
              <a:gd fmla="val 50002" name="adj1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76" name="Google Shape;276;p2"/>
          <p:cNvCxnSpPr>
            <a:stCxn id="218" idx="0"/>
            <a:endCxn id="277" idx="0"/>
          </p:cNvCxnSpPr>
          <p:nvPr/>
        </p:nvCxnSpPr>
        <p:spPr>
          <a:xfrm>
            <a:off x="3929186" y="151651"/>
            <a:ext cx="5555700" cy="730800"/>
          </a:xfrm>
          <a:prstGeom prst="curvedConnector2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78" name="Google Shape;278;p2"/>
          <p:cNvCxnSpPr>
            <a:endCxn id="279" idx="0"/>
          </p:cNvCxnSpPr>
          <p:nvPr/>
        </p:nvCxnSpPr>
        <p:spPr>
          <a:xfrm>
            <a:off x="686836" y="3771117"/>
            <a:ext cx="0" cy="373800"/>
          </a:xfrm>
          <a:prstGeom prst="straightConnector1">
            <a:avLst/>
          </a:prstGeom>
          <a:noFill/>
          <a:ln cap="flat" cmpd="sng" w="12700">
            <a:solidFill>
              <a:srgbClr val="7F6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pSp>
        <p:nvGrpSpPr>
          <p:cNvPr id="280" name="Google Shape;280;p2"/>
          <p:cNvGrpSpPr/>
          <p:nvPr/>
        </p:nvGrpSpPr>
        <p:grpSpPr>
          <a:xfrm>
            <a:off x="493568" y="4144917"/>
            <a:ext cx="386536" cy="451859"/>
            <a:chOff x="558637" y="4764292"/>
            <a:chExt cx="386536" cy="451859"/>
          </a:xfrm>
        </p:grpSpPr>
        <p:sp>
          <p:nvSpPr>
            <p:cNvPr id="279" name="Google Shape;279;p2"/>
            <p:cNvSpPr/>
            <p:nvPr/>
          </p:nvSpPr>
          <p:spPr>
            <a:xfrm>
              <a:off x="558637" y="4764292"/>
              <a:ext cx="386536" cy="451859"/>
            </a:xfrm>
            <a:prstGeom prst="roundRect">
              <a:avLst>
                <a:gd fmla="val 16667" name="adj"/>
              </a:avLst>
            </a:prstGeom>
            <a:solidFill>
              <a:srgbClr val="BF9000"/>
            </a:solidFill>
            <a:ln cap="flat" cmpd="sng" w="9525">
              <a:solidFill>
                <a:srgbClr val="7F6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00"/>
                <a:buFont typeface="Calibri"/>
                <a:buNone/>
              </a:pPr>
              <a:r>
                <a:t/>
              </a:r>
              <a:endParaRPr b="0" i="0" sz="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1" name="Google Shape;281;p2"/>
            <p:cNvGrpSpPr/>
            <p:nvPr/>
          </p:nvGrpSpPr>
          <p:grpSpPr>
            <a:xfrm>
              <a:off x="578584" y="4947329"/>
              <a:ext cx="270109" cy="228583"/>
              <a:chOff x="463716" y="1465746"/>
              <a:chExt cx="270109" cy="228583"/>
            </a:xfrm>
          </p:grpSpPr>
          <p:sp>
            <p:nvSpPr>
              <p:cNvPr id="282" name="Google Shape;282;p2"/>
              <p:cNvSpPr/>
              <p:nvPr/>
            </p:nvSpPr>
            <p:spPr>
              <a:xfrm>
                <a:off x="463716" y="1465746"/>
                <a:ext cx="270109" cy="228583"/>
              </a:xfrm>
              <a:prstGeom prst="roundRect">
                <a:avLst>
                  <a:gd fmla="val 16667" name="adj"/>
                </a:avLst>
              </a:prstGeom>
              <a:solidFill>
                <a:srgbClr val="F4B081"/>
              </a:solidFill>
              <a:ln cap="flat" cmpd="sng" w="9525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400"/>
                  <a:buFont typeface="Calibri"/>
                  <a:buNone/>
                </a:pPr>
                <a:r>
                  <a:t/>
                </a:r>
                <a:endParaRPr b="0" i="0" sz="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3" name="Google Shape;283;p2"/>
              <p:cNvSpPr/>
              <p:nvPr/>
            </p:nvSpPr>
            <p:spPr>
              <a:xfrm>
                <a:off x="495257" y="1496031"/>
                <a:ext cx="205411" cy="166270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 cap="flat" cmpd="sng" w="9525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400"/>
                  <a:buFont typeface="Calibri"/>
                  <a:buNone/>
                </a:pPr>
                <a:r>
                  <a:t/>
                </a:r>
                <a:endParaRPr b="0" i="0" sz="4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3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gobot-pagerduty-handlers</a:t>
                </a:r>
                <a:endParaRPr b="0" i="0" sz="5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4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84" name="Google Shape;284;p2"/>
            <p:cNvGrpSpPr/>
            <p:nvPr/>
          </p:nvGrpSpPr>
          <p:grpSpPr>
            <a:xfrm>
              <a:off x="639364" y="4796014"/>
              <a:ext cx="270109" cy="228583"/>
              <a:chOff x="463716" y="1465746"/>
              <a:chExt cx="270109" cy="228583"/>
            </a:xfrm>
          </p:grpSpPr>
          <p:sp>
            <p:nvSpPr>
              <p:cNvPr id="285" name="Google Shape;285;p2"/>
              <p:cNvSpPr/>
              <p:nvPr/>
            </p:nvSpPr>
            <p:spPr>
              <a:xfrm>
                <a:off x="463716" y="1465746"/>
                <a:ext cx="270109" cy="228583"/>
              </a:xfrm>
              <a:prstGeom prst="roundRect">
                <a:avLst>
                  <a:gd fmla="val 16667" name="adj"/>
                </a:avLst>
              </a:prstGeom>
              <a:solidFill>
                <a:srgbClr val="F4B081"/>
              </a:solidFill>
              <a:ln cap="flat" cmpd="sng" w="9525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400"/>
                  <a:buFont typeface="Calibri"/>
                  <a:buNone/>
                </a:pPr>
                <a:r>
                  <a:t/>
                </a:r>
                <a:endParaRPr b="0" i="0" sz="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6" name="Google Shape;286;p2"/>
              <p:cNvSpPr/>
              <p:nvPr/>
            </p:nvSpPr>
            <p:spPr>
              <a:xfrm>
                <a:off x="495257" y="1496031"/>
                <a:ext cx="205411" cy="166270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 cap="flat" cmpd="sng" w="9525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300"/>
                  <a:buFont typeface="Calibri"/>
                  <a:buNone/>
                </a:pPr>
                <a:r>
                  <a:rPr b="0" i="0" lang="en-US" sz="3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gobot-pagerduty-handlers</a:t>
                </a:r>
                <a:endParaRPr b="0" i="0" sz="4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cxnSp>
        <p:nvCxnSpPr>
          <p:cNvPr id="287" name="Google Shape;287;p2"/>
          <p:cNvCxnSpPr/>
          <p:nvPr/>
        </p:nvCxnSpPr>
        <p:spPr>
          <a:xfrm>
            <a:off x="256104" y="3780672"/>
            <a:ext cx="4360" cy="364244"/>
          </a:xfrm>
          <a:prstGeom prst="straightConnector1">
            <a:avLst/>
          </a:prstGeom>
          <a:noFill/>
          <a:ln cap="flat" cmpd="sng" w="12700">
            <a:solidFill>
              <a:srgbClr val="7F6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pSp>
        <p:nvGrpSpPr>
          <p:cNvPr id="288" name="Google Shape;288;p2"/>
          <p:cNvGrpSpPr/>
          <p:nvPr/>
        </p:nvGrpSpPr>
        <p:grpSpPr>
          <a:xfrm>
            <a:off x="71252" y="4144916"/>
            <a:ext cx="386536" cy="451859"/>
            <a:chOff x="558637" y="4764292"/>
            <a:chExt cx="386536" cy="451859"/>
          </a:xfrm>
        </p:grpSpPr>
        <p:sp>
          <p:nvSpPr>
            <p:cNvPr id="289" name="Google Shape;289;p2"/>
            <p:cNvSpPr/>
            <p:nvPr/>
          </p:nvSpPr>
          <p:spPr>
            <a:xfrm>
              <a:off x="558637" y="4764292"/>
              <a:ext cx="386536" cy="451859"/>
            </a:xfrm>
            <a:prstGeom prst="roundRect">
              <a:avLst>
                <a:gd fmla="val 16667" name="adj"/>
              </a:avLst>
            </a:prstGeom>
            <a:solidFill>
              <a:srgbClr val="BF9000"/>
            </a:solidFill>
            <a:ln cap="flat" cmpd="sng" w="9525">
              <a:solidFill>
                <a:srgbClr val="7F6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00"/>
                <a:buFont typeface="Calibri"/>
                <a:buNone/>
              </a:pPr>
              <a:r>
                <a:t/>
              </a:r>
              <a:endParaRPr b="0" i="0" sz="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90" name="Google Shape;290;p2"/>
            <p:cNvGrpSpPr/>
            <p:nvPr/>
          </p:nvGrpSpPr>
          <p:grpSpPr>
            <a:xfrm>
              <a:off x="578584" y="4947329"/>
              <a:ext cx="270109" cy="228583"/>
              <a:chOff x="463716" y="1465746"/>
              <a:chExt cx="270109" cy="228583"/>
            </a:xfrm>
          </p:grpSpPr>
          <p:sp>
            <p:nvSpPr>
              <p:cNvPr id="291" name="Google Shape;291;p2"/>
              <p:cNvSpPr/>
              <p:nvPr/>
            </p:nvSpPr>
            <p:spPr>
              <a:xfrm>
                <a:off x="463716" y="1465746"/>
                <a:ext cx="270109" cy="228583"/>
              </a:xfrm>
              <a:prstGeom prst="roundRect">
                <a:avLst>
                  <a:gd fmla="val 16667" name="adj"/>
                </a:avLst>
              </a:prstGeom>
              <a:solidFill>
                <a:srgbClr val="F4B081"/>
              </a:solidFill>
              <a:ln cap="flat" cmpd="sng" w="9525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400"/>
                  <a:buFont typeface="Calibri"/>
                  <a:buNone/>
                </a:pPr>
                <a:r>
                  <a:t/>
                </a:r>
                <a:endParaRPr b="0" i="0" sz="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2"/>
              <p:cNvSpPr/>
              <p:nvPr/>
            </p:nvSpPr>
            <p:spPr>
              <a:xfrm>
                <a:off x="495257" y="1496031"/>
                <a:ext cx="205411" cy="166270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 cap="flat" cmpd="sng" w="9525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4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ciebot-handler</a:t>
                </a:r>
                <a:endParaRPr b="0" i="0" sz="4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3" name="Google Shape;293;p2"/>
            <p:cNvGrpSpPr/>
            <p:nvPr/>
          </p:nvGrpSpPr>
          <p:grpSpPr>
            <a:xfrm>
              <a:off x="639364" y="4796014"/>
              <a:ext cx="270109" cy="228583"/>
              <a:chOff x="463716" y="1465746"/>
              <a:chExt cx="270109" cy="228583"/>
            </a:xfrm>
          </p:grpSpPr>
          <p:sp>
            <p:nvSpPr>
              <p:cNvPr id="294" name="Google Shape;294;p2"/>
              <p:cNvSpPr/>
              <p:nvPr/>
            </p:nvSpPr>
            <p:spPr>
              <a:xfrm>
                <a:off x="463716" y="1465746"/>
                <a:ext cx="270109" cy="228583"/>
              </a:xfrm>
              <a:prstGeom prst="roundRect">
                <a:avLst>
                  <a:gd fmla="val 16667" name="adj"/>
                </a:avLst>
              </a:prstGeom>
              <a:solidFill>
                <a:srgbClr val="F4B081"/>
              </a:solidFill>
              <a:ln cap="flat" cmpd="sng" w="9525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400"/>
                  <a:buFont typeface="Calibri"/>
                  <a:buNone/>
                </a:pPr>
                <a:r>
                  <a:t/>
                </a:r>
                <a:endParaRPr b="0" i="0" sz="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5" name="Google Shape;295;p2"/>
              <p:cNvSpPr/>
              <p:nvPr/>
            </p:nvSpPr>
            <p:spPr>
              <a:xfrm>
                <a:off x="495257" y="1496031"/>
                <a:ext cx="205411" cy="166270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 cap="flat" cmpd="sng" w="9525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400"/>
                  <a:buFont typeface="Calibri"/>
                  <a:buNone/>
                </a:pPr>
                <a:r>
                  <a:rPr b="0" i="0" lang="en-US" sz="4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ciebot-handler</a:t>
                </a:r>
                <a:endParaRPr b="0" i="0" sz="4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cxnSp>
        <p:nvCxnSpPr>
          <p:cNvPr id="296" name="Google Shape;296;p2"/>
          <p:cNvCxnSpPr>
            <a:endCxn id="297" idx="0"/>
          </p:cNvCxnSpPr>
          <p:nvPr/>
        </p:nvCxnSpPr>
        <p:spPr>
          <a:xfrm flipH="1">
            <a:off x="2325012" y="3756507"/>
            <a:ext cx="4500" cy="383700"/>
          </a:xfrm>
          <a:prstGeom prst="straightConnector1">
            <a:avLst/>
          </a:prstGeom>
          <a:noFill/>
          <a:ln cap="flat" cmpd="sng" w="12700">
            <a:solidFill>
              <a:srgbClr val="7F6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pSp>
        <p:nvGrpSpPr>
          <p:cNvPr id="298" name="Google Shape;298;p2"/>
          <p:cNvGrpSpPr/>
          <p:nvPr/>
        </p:nvGrpSpPr>
        <p:grpSpPr>
          <a:xfrm>
            <a:off x="2131744" y="4140207"/>
            <a:ext cx="386536" cy="451859"/>
            <a:chOff x="558637" y="4764292"/>
            <a:chExt cx="386536" cy="451859"/>
          </a:xfrm>
        </p:grpSpPr>
        <p:sp>
          <p:nvSpPr>
            <p:cNvPr id="297" name="Google Shape;297;p2"/>
            <p:cNvSpPr/>
            <p:nvPr/>
          </p:nvSpPr>
          <p:spPr>
            <a:xfrm>
              <a:off x="558637" y="4764292"/>
              <a:ext cx="386536" cy="451859"/>
            </a:xfrm>
            <a:prstGeom prst="roundRect">
              <a:avLst>
                <a:gd fmla="val 16667" name="adj"/>
              </a:avLst>
            </a:prstGeom>
            <a:solidFill>
              <a:srgbClr val="BF9000"/>
            </a:solidFill>
            <a:ln cap="flat" cmpd="sng" w="9525">
              <a:solidFill>
                <a:srgbClr val="7F6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00"/>
                <a:buFont typeface="Calibri"/>
                <a:buNone/>
              </a:pPr>
              <a:r>
                <a:t/>
              </a:r>
              <a:endParaRPr b="0" i="0" sz="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99" name="Google Shape;299;p2"/>
            <p:cNvGrpSpPr/>
            <p:nvPr/>
          </p:nvGrpSpPr>
          <p:grpSpPr>
            <a:xfrm>
              <a:off x="578584" y="4947329"/>
              <a:ext cx="270109" cy="228583"/>
              <a:chOff x="463716" y="1465746"/>
              <a:chExt cx="270109" cy="228583"/>
            </a:xfrm>
          </p:grpSpPr>
          <p:sp>
            <p:nvSpPr>
              <p:cNvPr id="300" name="Google Shape;300;p2"/>
              <p:cNvSpPr/>
              <p:nvPr/>
            </p:nvSpPr>
            <p:spPr>
              <a:xfrm>
                <a:off x="463716" y="1465746"/>
                <a:ext cx="270109" cy="228583"/>
              </a:xfrm>
              <a:prstGeom prst="roundRect">
                <a:avLst>
                  <a:gd fmla="val 16667" name="adj"/>
                </a:avLst>
              </a:prstGeom>
              <a:solidFill>
                <a:srgbClr val="F4B081"/>
              </a:solidFill>
              <a:ln cap="flat" cmpd="sng" w="9525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00"/>
                  <a:buFont typeface="Calibri"/>
                  <a:buNone/>
                </a:pPr>
                <a:r>
                  <a:t/>
                </a:r>
                <a:endParaRPr b="0" i="0" sz="3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1" name="Google Shape;301;p2"/>
              <p:cNvSpPr/>
              <p:nvPr/>
            </p:nvSpPr>
            <p:spPr>
              <a:xfrm>
                <a:off x="495257" y="1496031"/>
                <a:ext cx="205411" cy="166270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 cap="flat" cmpd="sng" w="9525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3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gobot-alias-command-processor</a:t>
                </a:r>
                <a:endParaRPr/>
              </a:p>
            </p:txBody>
          </p:sp>
        </p:grpSp>
        <p:grpSp>
          <p:nvGrpSpPr>
            <p:cNvPr id="302" name="Google Shape;302;p2"/>
            <p:cNvGrpSpPr/>
            <p:nvPr/>
          </p:nvGrpSpPr>
          <p:grpSpPr>
            <a:xfrm>
              <a:off x="639364" y="4796014"/>
              <a:ext cx="270109" cy="228583"/>
              <a:chOff x="463716" y="1465746"/>
              <a:chExt cx="270109" cy="228583"/>
            </a:xfrm>
          </p:grpSpPr>
          <p:sp>
            <p:nvSpPr>
              <p:cNvPr id="303" name="Google Shape;303;p2"/>
              <p:cNvSpPr/>
              <p:nvPr/>
            </p:nvSpPr>
            <p:spPr>
              <a:xfrm>
                <a:off x="463716" y="1465746"/>
                <a:ext cx="270109" cy="228583"/>
              </a:xfrm>
              <a:prstGeom prst="roundRect">
                <a:avLst>
                  <a:gd fmla="val 16667" name="adj"/>
                </a:avLst>
              </a:prstGeom>
              <a:solidFill>
                <a:srgbClr val="F4B081"/>
              </a:solidFill>
              <a:ln cap="flat" cmpd="sng" w="9525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00"/>
                  <a:buFont typeface="Calibri"/>
                  <a:buNone/>
                </a:pPr>
                <a:r>
                  <a:t/>
                </a:r>
                <a:endParaRPr b="0" i="0" sz="3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4" name="Google Shape;304;p2"/>
              <p:cNvSpPr/>
              <p:nvPr/>
            </p:nvSpPr>
            <p:spPr>
              <a:xfrm>
                <a:off x="495257" y="1496031"/>
                <a:ext cx="205411" cy="166270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 cap="flat" cmpd="sng" w="9525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3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gobot-alias-command-processor</a:t>
                </a:r>
                <a:endParaRPr/>
              </a:p>
            </p:txBody>
          </p:sp>
        </p:grpSp>
      </p:grpSp>
      <p:sp>
        <p:nvSpPr>
          <p:cNvPr id="305" name="Google Shape;305;p2"/>
          <p:cNvSpPr/>
          <p:nvPr/>
        </p:nvSpPr>
        <p:spPr>
          <a:xfrm>
            <a:off x="4035183" y="382198"/>
            <a:ext cx="245759" cy="93178"/>
          </a:xfrm>
          <a:prstGeom prst="roundRect">
            <a:avLst>
              <a:gd fmla="val 16667" name="adj"/>
            </a:avLst>
          </a:prstGeom>
          <a:solidFill>
            <a:srgbClr val="00B05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HTTPS</a:t>
            </a:r>
            <a:endParaRPr/>
          </a:p>
        </p:txBody>
      </p:sp>
      <p:sp>
        <p:nvSpPr>
          <p:cNvPr id="306" name="Google Shape;306;p2"/>
          <p:cNvSpPr/>
          <p:nvPr/>
        </p:nvSpPr>
        <p:spPr>
          <a:xfrm>
            <a:off x="5845513" y="5421947"/>
            <a:ext cx="245759" cy="93178"/>
          </a:xfrm>
          <a:prstGeom prst="roundRect">
            <a:avLst>
              <a:gd fmla="val 16667" name="adj"/>
            </a:avLst>
          </a:prstGeom>
          <a:solidFill>
            <a:srgbClr val="00B05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HTTPS</a:t>
            </a:r>
            <a:endParaRPr/>
          </a:p>
        </p:txBody>
      </p:sp>
      <p:sp>
        <p:nvSpPr>
          <p:cNvPr id="307" name="Google Shape;307;p2"/>
          <p:cNvSpPr/>
          <p:nvPr/>
        </p:nvSpPr>
        <p:spPr>
          <a:xfrm>
            <a:off x="3194826" y="6143280"/>
            <a:ext cx="245759" cy="93178"/>
          </a:xfrm>
          <a:prstGeom prst="roundRect">
            <a:avLst>
              <a:gd fmla="val 16667" name="adj"/>
            </a:avLst>
          </a:prstGeom>
          <a:solidFill>
            <a:srgbClr val="00B05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HTTPS</a:t>
            </a:r>
            <a:endParaRPr/>
          </a:p>
        </p:txBody>
      </p:sp>
      <p:sp>
        <p:nvSpPr>
          <p:cNvPr id="308" name="Google Shape;308;p2"/>
          <p:cNvSpPr txBox="1"/>
          <p:nvPr/>
        </p:nvSpPr>
        <p:spPr>
          <a:xfrm>
            <a:off x="1306056" y="1508924"/>
            <a:ext cx="102592" cy="615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4631</a:t>
            </a:r>
            <a:endParaRPr/>
          </a:p>
        </p:txBody>
      </p:sp>
      <p:sp>
        <p:nvSpPr>
          <p:cNvPr id="309" name="Google Shape;309;p2"/>
          <p:cNvSpPr/>
          <p:nvPr/>
        </p:nvSpPr>
        <p:spPr>
          <a:xfrm>
            <a:off x="2849387" y="2701303"/>
            <a:ext cx="441628" cy="135450"/>
          </a:xfrm>
          <a:prstGeom prst="wedgeRectCallout">
            <a:avLst>
              <a:gd fmla="val -193937" name="adj1"/>
              <a:gd fmla="val 15511" name="adj2"/>
            </a:avLst>
          </a:prstGeom>
          <a:solidFill>
            <a:srgbClr val="FFF2CC"/>
          </a:solidFill>
          <a:ln cap="flat" cmpd="sng" w="9525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Calibri"/>
              <a:buNone/>
            </a:pPr>
            <a:r>
              <a:rPr b="0" i="0" lang="en-US" sz="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Messages themselves are also encrypted</a:t>
            </a:r>
            <a:endParaRPr/>
          </a:p>
        </p:txBody>
      </p:sp>
      <p:sp>
        <p:nvSpPr>
          <p:cNvPr id="310" name="Google Shape;310;p2"/>
          <p:cNvSpPr/>
          <p:nvPr/>
        </p:nvSpPr>
        <p:spPr>
          <a:xfrm>
            <a:off x="3272663" y="425818"/>
            <a:ext cx="245759" cy="93178"/>
          </a:xfrm>
          <a:prstGeom prst="roundRect">
            <a:avLst>
              <a:gd fmla="val 16667" name="adj"/>
            </a:avLst>
          </a:prstGeom>
          <a:solidFill>
            <a:srgbClr val="00B05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HTTPS</a:t>
            </a:r>
            <a:endParaRPr/>
          </a:p>
        </p:txBody>
      </p:sp>
      <p:sp>
        <p:nvSpPr>
          <p:cNvPr id="311" name="Google Shape;311;p2"/>
          <p:cNvSpPr/>
          <p:nvPr/>
        </p:nvSpPr>
        <p:spPr>
          <a:xfrm>
            <a:off x="4262996" y="119820"/>
            <a:ext cx="245759" cy="93178"/>
          </a:xfrm>
          <a:prstGeom prst="roundRect">
            <a:avLst>
              <a:gd fmla="val 16667" name="adj"/>
            </a:avLst>
          </a:prstGeom>
          <a:solidFill>
            <a:srgbClr val="00B05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HTTPS</a:t>
            </a:r>
            <a:endParaRPr/>
          </a:p>
        </p:txBody>
      </p:sp>
      <p:sp>
        <p:nvSpPr>
          <p:cNvPr id="312" name="Google Shape;312;p2"/>
          <p:cNvSpPr/>
          <p:nvPr/>
        </p:nvSpPr>
        <p:spPr>
          <a:xfrm>
            <a:off x="1132006" y="1413042"/>
            <a:ext cx="245759" cy="93178"/>
          </a:xfrm>
          <a:prstGeom prst="roundRect">
            <a:avLst>
              <a:gd fmla="val 16667" name="adj"/>
            </a:avLst>
          </a:prstGeom>
          <a:solidFill>
            <a:srgbClr val="00B05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HTTPS</a:t>
            </a:r>
            <a:endParaRPr/>
          </a:p>
        </p:txBody>
      </p:sp>
      <p:cxnSp>
        <p:nvCxnSpPr>
          <p:cNvPr id="313" name="Google Shape;313;p2"/>
          <p:cNvCxnSpPr>
            <a:stCxn id="240" idx="2"/>
          </p:cNvCxnSpPr>
          <p:nvPr/>
        </p:nvCxnSpPr>
        <p:spPr>
          <a:xfrm>
            <a:off x="895155" y="1101632"/>
            <a:ext cx="4800" cy="790800"/>
          </a:xfrm>
          <a:prstGeom prst="straightConnector1">
            <a:avLst/>
          </a:prstGeom>
          <a:noFill/>
          <a:ln cap="flat" cmpd="sng" w="12700">
            <a:solidFill>
              <a:srgbClr val="7F6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pSp>
        <p:nvGrpSpPr>
          <p:cNvPr id="314" name="Google Shape;314;p2"/>
          <p:cNvGrpSpPr/>
          <p:nvPr/>
        </p:nvGrpSpPr>
        <p:grpSpPr>
          <a:xfrm>
            <a:off x="604786" y="1908066"/>
            <a:ext cx="603794" cy="617015"/>
            <a:chOff x="558637" y="4764292"/>
            <a:chExt cx="386536" cy="451859"/>
          </a:xfrm>
        </p:grpSpPr>
        <p:sp>
          <p:nvSpPr>
            <p:cNvPr id="315" name="Google Shape;315;p2"/>
            <p:cNvSpPr/>
            <p:nvPr/>
          </p:nvSpPr>
          <p:spPr>
            <a:xfrm>
              <a:off x="558637" y="4764292"/>
              <a:ext cx="386536" cy="451859"/>
            </a:xfrm>
            <a:prstGeom prst="roundRect">
              <a:avLst>
                <a:gd fmla="val 16667" name="adj"/>
              </a:avLst>
            </a:prstGeom>
            <a:solidFill>
              <a:srgbClr val="BF9000"/>
            </a:solidFill>
            <a:ln cap="flat" cmpd="sng" w="9525">
              <a:solidFill>
                <a:srgbClr val="7F6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00"/>
                <a:buFont typeface="Calibri"/>
                <a:buNone/>
              </a:pPr>
              <a:r>
                <a:t/>
              </a:r>
              <a:endParaRPr b="0" i="0" sz="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16" name="Google Shape;316;p2"/>
            <p:cNvGrpSpPr/>
            <p:nvPr/>
          </p:nvGrpSpPr>
          <p:grpSpPr>
            <a:xfrm>
              <a:off x="578584" y="4947329"/>
              <a:ext cx="270109" cy="228583"/>
              <a:chOff x="463716" y="1465746"/>
              <a:chExt cx="270109" cy="228583"/>
            </a:xfrm>
          </p:grpSpPr>
          <p:sp>
            <p:nvSpPr>
              <p:cNvPr id="317" name="Google Shape;317;p2"/>
              <p:cNvSpPr/>
              <p:nvPr/>
            </p:nvSpPr>
            <p:spPr>
              <a:xfrm>
                <a:off x="463716" y="1465746"/>
                <a:ext cx="270109" cy="228583"/>
              </a:xfrm>
              <a:prstGeom prst="roundRect">
                <a:avLst>
                  <a:gd fmla="val 16667" name="adj"/>
                </a:avLst>
              </a:prstGeom>
              <a:solidFill>
                <a:srgbClr val="F4B081"/>
              </a:solidFill>
              <a:ln cap="flat" cmpd="sng" w="9525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400"/>
                  <a:buFont typeface="Calibri"/>
                  <a:buNone/>
                </a:pPr>
                <a:r>
                  <a:t/>
                </a:r>
                <a:endParaRPr b="0" i="0" sz="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2"/>
              <p:cNvSpPr/>
              <p:nvPr/>
            </p:nvSpPr>
            <p:spPr>
              <a:xfrm>
                <a:off x="495257" y="1496031"/>
                <a:ext cx="205411" cy="166270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 cap="flat" cmpd="sng" w="9525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4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Ciebot-slack-consumer</a:t>
                </a:r>
                <a:endParaRPr/>
              </a:p>
            </p:txBody>
          </p:sp>
        </p:grpSp>
        <p:grpSp>
          <p:nvGrpSpPr>
            <p:cNvPr id="319" name="Google Shape;319;p2"/>
            <p:cNvGrpSpPr/>
            <p:nvPr/>
          </p:nvGrpSpPr>
          <p:grpSpPr>
            <a:xfrm>
              <a:off x="639364" y="4796014"/>
              <a:ext cx="270109" cy="228583"/>
              <a:chOff x="463716" y="1465746"/>
              <a:chExt cx="270109" cy="228583"/>
            </a:xfrm>
          </p:grpSpPr>
          <p:sp>
            <p:nvSpPr>
              <p:cNvPr id="320" name="Google Shape;320;p2"/>
              <p:cNvSpPr/>
              <p:nvPr/>
            </p:nvSpPr>
            <p:spPr>
              <a:xfrm>
                <a:off x="463716" y="1465746"/>
                <a:ext cx="270109" cy="228583"/>
              </a:xfrm>
              <a:prstGeom prst="roundRect">
                <a:avLst>
                  <a:gd fmla="val 16667" name="adj"/>
                </a:avLst>
              </a:prstGeom>
              <a:solidFill>
                <a:srgbClr val="F4B081"/>
              </a:solidFill>
              <a:ln cap="flat" cmpd="sng" w="9525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400"/>
                  <a:buFont typeface="Calibri"/>
                  <a:buNone/>
                </a:pPr>
                <a:r>
                  <a:t/>
                </a:r>
                <a:endParaRPr b="0" i="0" sz="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2"/>
              <p:cNvSpPr/>
              <p:nvPr/>
            </p:nvSpPr>
            <p:spPr>
              <a:xfrm>
                <a:off x="495257" y="1496031"/>
                <a:ext cx="205411" cy="166270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 cap="flat" cmpd="sng" w="9525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400"/>
                  <a:buFont typeface="Calibri"/>
                  <a:buNone/>
                </a:pPr>
                <a:r>
                  <a:rPr b="0" i="0" lang="en-US" sz="4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Ciebot-slack-consumer</a:t>
                </a:r>
                <a:endParaRPr b="0" i="0" sz="4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22" name="Google Shape;322;p2"/>
          <p:cNvGrpSpPr/>
          <p:nvPr/>
        </p:nvGrpSpPr>
        <p:grpSpPr>
          <a:xfrm>
            <a:off x="1489667" y="1908066"/>
            <a:ext cx="536304" cy="608578"/>
            <a:chOff x="558637" y="4764292"/>
            <a:chExt cx="386536" cy="451859"/>
          </a:xfrm>
        </p:grpSpPr>
        <p:sp>
          <p:nvSpPr>
            <p:cNvPr id="323" name="Google Shape;323;p2"/>
            <p:cNvSpPr/>
            <p:nvPr/>
          </p:nvSpPr>
          <p:spPr>
            <a:xfrm>
              <a:off x="558637" y="4764292"/>
              <a:ext cx="386536" cy="451859"/>
            </a:xfrm>
            <a:prstGeom prst="roundRect">
              <a:avLst>
                <a:gd fmla="val 16667" name="adj"/>
              </a:avLst>
            </a:prstGeom>
            <a:solidFill>
              <a:srgbClr val="BF9000"/>
            </a:solidFill>
            <a:ln cap="flat" cmpd="sng" w="9525">
              <a:solidFill>
                <a:srgbClr val="7F6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00"/>
                <a:buFont typeface="Calibri"/>
                <a:buNone/>
              </a:pPr>
              <a:r>
                <a:t/>
              </a:r>
              <a:endParaRPr b="0" i="0" sz="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24" name="Google Shape;324;p2"/>
            <p:cNvGrpSpPr/>
            <p:nvPr/>
          </p:nvGrpSpPr>
          <p:grpSpPr>
            <a:xfrm>
              <a:off x="578584" y="4947329"/>
              <a:ext cx="270109" cy="228583"/>
              <a:chOff x="463716" y="1465746"/>
              <a:chExt cx="270109" cy="228583"/>
            </a:xfrm>
          </p:grpSpPr>
          <p:sp>
            <p:nvSpPr>
              <p:cNvPr id="325" name="Google Shape;325;p2"/>
              <p:cNvSpPr/>
              <p:nvPr/>
            </p:nvSpPr>
            <p:spPr>
              <a:xfrm>
                <a:off x="463716" y="1465746"/>
                <a:ext cx="270109" cy="228583"/>
              </a:xfrm>
              <a:prstGeom prst="roundRect">
                <a:avLst>
                  <a:gd fmla="val 16667" name="adj"/>
                </a:avLst>
              </a:prstGeom>
              <a:solidFill>
                <a:srgbClr val="F4B081"/>
              </a:solidFill>
              <a:ln cap="flat" cmpd="sng" w="9525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400"/>
                  <a:buFont typeface="Calibri"/>
                  <a:buNone/>
                </a:pPr>
                <a:r>
                  <a:t/>
                </a:r>
                <a:endParaRPr b="0" i="0" sz="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2"/>
              <p:cNvSpPr/>
              <p:nvPr/>
            </p:nvSpPr>
            <p:spPr>
              <a:xfrm>
                <a:off x="495257" y="1496031"/>
                <a:ext cx="205411" cy="166270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 cap="flat" cmpd="sng" w="9525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4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Ciebot-slack-consumer</a:t>
                </a:r>
                <a:endParaRPr/>
              </a:p>
            </p:txBody>
          </p:sp>
        </p:grpSp>
        <p:grpSp>
          <p:nvGrpSpPr>
            <p:cNvPr id="327" name="Google Shape;327;p2"/>
            <p:cNvGrpSpPr/>
            <p:nvPr/>
          </p:nvGrpSpPr>
          <p:grpSpPr>
            <a:xfrm>
              <a:off x="639364" y="4796014"/>
              <a:ext cx="270109" cy="228583"/>
              <a:chOff x="463716" y="1465746"/>
              <a:chExt cx="270109" cy="228583"/>
            </a:xfrm>
          </p:grpSpPr>
          <p:sp>
            <p:nvSpPr>
              <p:cNvPr id="328" name="Google Shape;328;p2"/>
              <p:cNvSpPr/>
              <p:nvPr/>
            </p:nvSpPr>
            <p:spPr>
              <a:xfrm>
                <a:off x="463716" y="1465746"/>
                <a:ext cx="270109" cy="228583"/>
              </a:xfrm>
              <a:prstGeom prst="roundRect">
                <a:avLst>
                  <a:gd fmla="val 16667" name="adj"/>
                </a:avLst>
              </a:prstGeom>
              <a:solidFill>
                <a:srgbClr val="F4B081"/>
              </a:solidFill>
              <a:ln cap="flat" cmpd="sng" w="9525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400"/>
                  <a:buFont typeface="Calibri"/>
                  <a:buNone/>
                </a:pPr>
                <a:r>
                  <a:t/>
                </a:r>
                <a:endParaRPr b="0" i="0" sz="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2"/>
              <p:cNvSpPr/>
              <p:nvPr/>
            </p:nvSpPr>
            <p:spPr>
              <a:xfrm>
                <a:off x="495257" y="1496031"/>
                <a:ext cx="205411" cy="166270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 cap="flat" cmpd="sng" w="9525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400"/>
                  <a:buFont typeface="Calibri"/>
                  <a:buNone/>
                </a:pPr>
                <a:r>
                  <a:rPr b="0" i="0" lang="en-US" sz="4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Gobot-slack-consumer</a:t>
                </a:r>
                <a:endParaRPr b="0" i="0" sz="4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cxnSp>
        <p:nvCxnSpPr>
          <p:cNvPr id="330" name="Google Shape;330;p2"/>
          <p:cNvCxnSpPr>
            <a:stCxn id="331" idx="2"/>
          </p:cNvCxnSpPr>
          <p:nvPr/>
        </p:nvCxnSpPr>
        <p:spPr>
          <a:xfrm>
            <a:off x="1779278" y="1106062"/>
            <a:ext cx="300" cy="800100"/>
          </a:xfrm>
          <a:prstGeom prst="straightConnector1">
            <a:avLst/>
          </a:prstGeom>
          <a:noFill/>
          <a:ln cap="flat" cmpd="sng" w="12700">
            <a:solidFill>
              <a:srgbClr val="7F6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32" name="Google Shape;332;p2"/>
          <p:cNvSpPr/>
          <p:nvPr/>
        </p:nvSpPr>
        <p:spPr>
          <a:xfrm>
            <a:off x="354037" y="2896619"/>
            <a:ext cx="11837963" cy="512491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p2"/>
          <p:cNvSpPr txBox="1"/>
          <p:nvPr/>
        </p:nvSpPr>
        <p:spPr>
          <a:xfrm>
            <a:off x="354038" y="2906150"/>
            <a:ext cx="949608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Calibri"/>
              <a:buNone/>
            </a:pPr>
            <a:r>
              <a:rPr b="0" i="1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Internet</a:t>
            </a:r>
            <a:endParaRPr/>
          </a:p>
        </p:txBody>
      </p:sp>
      <p:sp>
        <p:nvSpPr>
          <p:cNvPr id="334" name="Google Shape;334;p2"/>
          <p:cNvSpPr/>
          <p:nvPr/>
        </p:nvSpPr>
        <p:spPr>
          <a:xfrm>
            <a:off x="2123092" y="3107213"/>
            <a:ext cx="296365" cy="25093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"/>
              <a:buFont typeface="Calibri"/>
              <a:buNone/>
            </a:pPr>
            <a:r>
              <a:rPr b="0" i="0" lang="en-US" sz="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ICD RabbitMQ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"/>
              <a:buFont typeface="Calibri"/>
              <a:buNone/>
            </a:pPr>
            <a:r>
              <a:rPr b="0" i="0" lang="en-US" sz="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wdc</a:t>
            </a:r>
            <a:endParaRPr b="0" i="0" sz="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35" name="Google Shape;335;p2"/>
          <p:cNvCxnSpPr/>
          <p:nvPr/>
        </p:nvCxnSpPr>
        <p:spPr>
          <a:xfrm>
            <a:off x="2078896" y="2664602"/>
            <a:ext cx="0" cy="408841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36" name="Google Shape;336;p2"/>
          <p:cNvCxnSpPr/>
          <p:nvPr/>
        </p:nvCxnSpPr>
        <p:spPr>
          <a:xfrm>
            <a:off x="895492" y="2660197"/>
            <a:ext cx="1754718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37" name="Google Shape;337;p2"/>
          <p:cNvSpPr/>
          <p:nvPr/>
        </p:nvSpPr>
        <p:spPr>
          <a:xfrm>
            <a:off x="1918392" y="2723203"/>
            <a:ext cx="300964" cy="91626"/>
          </a:xfrm>
          <a:prstGeom prst="roundRect">
            <a:avLst>
              <a:gd fmla="val 16667" name="adj"/>
            </a:avLst>
          </a:prstGeom>
          <a:solidFill>
            <a:srgbClr val="00B05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AMQPS</a:t>
            </a:r>
            <a:endParaRPr/>
          </a:p>
        </p:txBody>
      </p:sp>
      <p:cxnSp>
        <p:nvCxnSpPr>
          <p:cNvPr id="338" name="Google Shape;338;p2"/>
          <p:cNvCxnSpPr>
            <a:stCxn id="315" idx="2"/>
          </p:cNvCxnSpPr>
          <p:nvPr/>
        </p:nvCxnSpPr>
        <p:spPr>
          <a:xfrm flipH="1">
            <a:off x="897083" y="2525081"/>
            <a:ext cx="9600" cy="135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39" name="Google Shape;339;p2"/>
          <p:cNvCxnSpPr/>
          <p:nvPr/>
        </p:nvCxnSpPr>
        <p:spPr>
          <a:xfrm>
            <a:off x="1650330" y="2525080"/>
            <a:ext cx="0" cy="135115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40" name="Google Shape;340;p2"/>
          <p:cNvCxnSpPr/>
          <p:nvPr/>
        </p:nvCxnSpPr>
        <p:spPr>
          <a:xfrm>
            <a:off x="2063057" y="3350692"/>
            <a:ext cx="0" cy="404588"/>
          </a:xfrm>
          <a:prstGeom prst="straightConnector1">
            <a:avLst/>
          </a:prstGeom>
          <a:noFill/>
          <a:ln cap="flat" cmpd="sng" w="12700">
            <a:solidFill>
              <a:srgbClr val="7F6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41" name="Google Shape;341;p2"/>
          <p:cNvSpPr/>
          <p:nvPr/>
        </p:nvSpPr>
        <p:spPr>
          <a:xfrm>
            <a:off x="2459579" y="944137"/>
            <a:ext cx="273050" cy="184150"/>
          </a:xfrm>
          <a:prstGeom prst="roundRect">
            <a:avLst>
              <a:gd fmla="val 16667" name="adj"/>
            </a:avLst>
          </a:prstGeom>
          <a:solidFill>
            <a:srgbClr val="548135"/>
          </a:solidFill>
          <a:ln cap="flat" cmpd="sng" w="9525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Istio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2"/>
          <p:cNvSpPr/>
          <p:nvPr/>
        </p:nvSpPr>
        <p:spPr>
          <a:xfrm>
            <a:off x="2617456" y="1324463"/>
            <a:ext cx="245759" cy="93178"/>
          </a:xfrm>
          <a:prstGeom prst="roundRect">
            <a:avLst>
              <a:gd fmla="val 16667" name="adj"/>
            </a:avLst>
          </a:prstGeom>
          <a:solidFill>
            <a:srgbClr val="00B05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HTTPS</a:t>
            </a:r>
            <a:endParaRPr/>
          </a:p>
        </p:txBody>
      </p:sp>
      <p:cxnSp>
        <p:nvCxnSpPr>
          <p:cNvPr id="343" name="Google Shape;343;p2"/>
          <p:cNvCxnSpPr>
            <a:stCxn id="341" idx="2"/>
            <a:endCxn id="344" idx="0"/>
          </p:cNvCxnSpPr>
          <p:nvPr/>
        </p:nvCxnSpPr>
        <p:spPr>
          <a:xfrm flipH="1">
            <a:off x="2591004" y="1128287"/>
            <a:ext cx="5100" cy="786900"/>
          </a:xfrm>
          <a:prstGeom prst="straightConnector1">
            <a:avLst/>
          </a:prstGeom>
          <a:noFill/>
          <a:ln cap="flat" cmpd="sng" w="12700">
            <a:solidFill>
              <a:srgbClr val="7F6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pSp>
        <p:nvGrpSpPr>
          <p:cNvPr id="345" name="Google Shape;345;p2"/>
          <p:cNvGrpSpPr/>
          <p:nvPr/>
        </p:nvGrpSpPr>
        <p:grpSpPr>
          <a:xfrm>
            <a:off x="2289065" y="1915230"/>
            <a:ext cx="603794" cy="617015"/>
            <a:chOff x="558637" y="4764292"/>
            <a:chExt cx="386536" cy="451859"/>
          </a:xfrm>
        </p:grpSpPr>
        <p:sp>
          <p:nvSpPr>
            <p:cNvPr id="344" name="Google Shape;344;p2"/>
            <p:cNvSpPr/>
            <p:nvPr/>
          </p:nvSpPr>
          <p:spPr>
            <a:xfrm>
              <a:off x="558637" y="4764292"/>
              <a:ext cx="386536" cy="451859"/>
            </a:xfrm>
            <a:prstGeom prst="roundRect">
              <a:avLst>
                <a:gd fmla="val 16667" name="adj"/>
              </a:avLst>
            </a:prstGeom>
            <a:solidFill>
              <a:srgbClr val="BF9000"/>
            </a:solidFill>
            <a:ln cap="flat" cmpd="sng" w="9525">
              <a:solidFill>
                <a:srgbClr val="7F6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00"/>
                <a:buFont typeface="Calibri"/>
                <a:buNone/>
              </a:pPr>
              <a:r>
                <a:t/>
              </a:r>
              <a:endParaRPr b="0" i="0" sz="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46" name="Google Shape;346;p2"/>
            <p:cNvGrpSpPr/>
            <p:nvPr/>
          </p:nvGrpSpPr>
          <p:grpSpPr>
            <a:xfrm>
              <a:off x="578584" y="4947329"/>
              <a:ext cx="270109" cy="228583"/>
              <a:chOff x="463716" y="1465746"/>
              <a:chExt cx="270109" cy="228583"/>
            </a:xfrm>
          </p:grpSpPr>
          <p:sp>
            <p:nvSpPr>
              <p:cNvPr id="347" name="Google Shape;347;p2"/>
              <p:cNvSpPr/>
              <p:nvPr/>
            </p:nvSpPr>
            <p:spPr>
              <a:xfrm>
                <a:off x="463716" y="1465746"/>
                <a:ext cx="270109" cy="228583"/>
              </a:xfrm>
              <a:prstGeom prst="roundRect">
                <a:avLst>
                  <a:gd fmla="val 16667" name="adj"/>
                </a:avLst>
              </a:prstGeom>
              <a:solidFill>
                <a:srgbClr val="F4B081"/>
              </a:solidFill>
              <a:ln cap="flat" cmpd="sng" w="9525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400"/>
                  <a:buFont typeface="Calibri"/>
                  <a:buNone/>
                </a:pPr>
                <a:r>
                  <a:t/>
                </a:r>
                <a:endParaRPr b="0" i="0" sz="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8" name="Google Shape;348;p2"/>
              <p:cNvSpPr/>
              <p:nvPr/>
            </p:nvSpPr>
            <p:spPr>
              <a:xfrm>
                <a:off x="495257" y="1496031"/>
                <a:ext cx="205411" cy="166270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 cap="flat" cmpd="sng" w="9525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4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Gobot-incoming-webhook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4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49" name="Google Shape;349;p2"/>
            <p:cNvGrpSpPr/>
            <p:nvPr/>
          </p:nvGrpSpPr>
          <p:grpSpPr>
            <a:xfrm>
              <a:off x="639364" y="4796014"/>
              <a:ext cx="270109" cy="228583"/>
              <a:chOff x="463716" y="1465746"/>
              <a:chExt cx="270109" cy="228583"/>
            </a:xfrm>
          </p:grpSpPr>
          <p:sp>
            <p:nvSpPr>
              <p:cNvPr id="350" name="Google Shape;350;p2"/>
              <p:cNvSpPr/>
              <p:nvPr/>
            </p:nvSpPr>
            <p:spPr>
              <a:xfrm>
                <a:off x="463716" y="1465746"/>
                <a:ext cx="270109" cy="228583"/>
              </a:xfrm>
              <a:prstGeom prst="roundRect">
                <a:avLst>
                  <a:gd fmla="val 16667" name="adj"/>
                </a:avLst>
              </a:prstGeom>
              <a:solidFill>
                <a:srgbClr val="F4B081"/>
              </a:solidFill>
              <a:ln cap="flat" cmpd="sng" w="9525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400"/>
                  <a:buFont typeface="Calibri"/>
                  <a:buNone/>
                </a:pPr>
                <a:r>
                  <a:t/>
                </a:r>
                <a:endParaRPr b="0" i="0" sz="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1" name="Google Shape;351;p2"/>
              <p:cNvSpPr/>
              <p:nvPr/>
            </p:nvSpPr>
            <p:spPr>
              <a:xfrm>
                <a:off x="495257" y="1496031"/>
                <a:ext cx="205411" cy="166270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 cap="flat" cmpd="sng" w="9525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4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Gobot-incoming-webhook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400"/>
                  <a:buFont typeface="Calibri"/>
                  <a:buNone/>
                </a:pPr>
                <a:r>
                  <a:t/>
                </a:r>
                <a:endParaRPr b="0" i="0" sz="4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52" name="Google Shape;352;p2"/>
          <p:cNvGrpSpPr/>
          <p:nvPr/>
        </p:nvGrpSpPr>
        <p:grpSpPr>
          <a:xfrm>
            <a:off x="3173946" y="1915231"/>
            <a:ext cx="536304" cy="608578"/>
            <a:chOff x="558637" y="4764292"/>
            <a:chExt cx="386536" cy="451859"/>
          </a:xfrm>
        </p:grpSpPr>
        <p:sp>
          <p:nvSpPr>
            <p:cNvPr id="353" name="Google Shape;353;p2"/>
            <p:cNvSpPr/>
            <p:nvPr/>
          </p:nvSpPr>
          <p:spPr>
            <a:xfrm>
              <a:off x="558637" y="4764292"/>
              <a:ext cx="386536" cy="451859"/>
            </a:xfrm>
            <a:prstGeom prst="roundRect">
              <a:avLst>
                <a:gd fmla="val 16667" name="adj"/>
              </a:avLst>
            </a:prstGeom>
            <a:solidFill>
              <a:srgbClr val="BF9000"/>
            </a:solidFill>
            <a:ln cap="flat" cmpd="sng" w="9525">
              <a:solidFill>
                <a:srgbClr val="7F6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00"/>
                <a:buFont typeface="Calibri"/>
                <a:buNone/>
              </a:pPr>
              <a:r>
                <a:t/>
              </a:r>
              <a:endParaRPr b="0" i="0" sz="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54" name="Google Shape;354;p2"/>
            <p:cNvGrpSpPr/>
            <p:nvPr/>
          </p:nvGrpSpPr>
          <p:grpSpPr>
            <a:xfrm>
              <a:off x="578584" y="4947329"/>
              <a:ext cx="270109" cy="228583"/>
              <a:chOff x="463716" y="1465746"/>
              <a:chExt cx="270109" cy="228583"/>
            </a:xfrm>
          </p:grpSpPr>
          <p:sp>
            <p:nvSpPr>
              <p:cNvPr id="355" name="Google Shape;355;p2"/>
              <p:cNvSpPr/>
              <p:nvPr/>
            </p:nvSpPr>
            <p:spPr>
              <a:xfrm>
                <a:off x="463716" y="1465746"/>
                <a:ext cx="270109" cy="228583"/>
              </a:xfrm>
              <a:prstGeom prst="roundRect">
                <a:avLst>
                  <a:gd fmla="val 16667" name="adj"/>
                </a:avLst>
              </a:prstGeom>
              <a:solidFill>
                <a:srgbClr val="F4B081"/>
              </a:solidFill>
              <a:ln cap="flat" cmpd="sng" w="9525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400"/>
                  <a:buFont typeface="Calibri"/>
                  <a:buNone/>
                </a:pPr>
                <a:r>
                  <a:t/>
                </a:r>
                <a:endParaRPr b="0" i="0" sz="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6" name="Google Shape;356;p2"/>
              <p:cNvSpPr/>
              <p:nvPr/>
            </p:nvSpPr>
            <p:spPr>
              <a:xfrm>
                <a:off x="495257" y="1496031"/>
                <a:ext cx="205411" cy="166270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 cap="flat" cmpd="sng" w="9525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4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Ciebot-incoming-webhook</a:t>
                </a:r>
                <a:endParaRPr/>
              </a:p>
            </p:txBody>
          </p:sp>
        </p:grpSp>
        <p:grpSp>
          <p:nvGrpSpPr>
            <p:cNvPr id="357" name="Google Shape;357;p2"/>
            <p:cNvGrpSpPr/>
            <p:nvPr/>
          </p:nvGrpSpPr>
          <p:grpSpPr>
            <a:xfrm>
              <a:off x="639364" y="4796014"/>
              <a:ext cx="270109" cy="228583"/>
              <a:chOff x="463716" y="1465746"/>
              <a:chExt cx="270109" cy="228583"/>
            </a:xfrm>
          </p:grpSpPr>
          <p:sp>
            <p:nvSpPr>
              <p:cNvPr id="358" name="Google Shape;358;p2"/>
              <p:cNvSpPr/>
              <p:nvPr/>
            </p:nvSpPr>
            <p:spPr>
              <a:xfrm>
                <a:off x="463716" y="1465746"/>
                <a:ext cx="270109" cy="228583"/>
              </a:xfrm>
              <a:prstGeom prst="roundRect">
                <a:avLst>
                  <a:gd fmla="val 16667" name="adj"/>
                </a:avLst>
              </a:prstGeom>
              <a:solidFill>
                <a:srgbClr val="F4B081"/>
              </a:solidFill>
              <a:ln cap="flat" cmpd="sng" w="9525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400"/>
                  <a:buFont typeface="Calibri"/>
                  <a:buNone/>
                </a:pPr>
                <a:r>
                  <a:t/>
                </a:r>
                <a:endParaRPr b="0" i="0" sz="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9" name="Google Shape;359;p2"/>
              <p:cNvSpPr/>
              <p:nvPr/>
            </p:nvSpPr>
            <p:spPr>
              <a:xfrm>
                <a:off x="495257" y="1496031"/>
                <a:ext cx="205411" cy="166270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 cap="flat" cmpd="sng" w="9525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4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Ciebot-incoming-webhook</a:t>
                </a:r>
                <a:endParaRPr b="0" i="0" sz="4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cxnSp>
        <p:nvCxnSpPr>
          <p:cNvPr id="360" name="Google Shape;360;p2"/>
          <p:cNvCxnSpPr/>
          <p:nvPr/>
        </p:nvCxnSpPr>
        <p:spPr>
          <a:xfrm>
            <a:off x="2579771" y="2667361"/>
            <a:ext cx="754838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61" name="Google Shape;361;p2"/>
          <p:cNvCxnSpPr>
            <a:stCxn id="344" idx="2"/>
          </p:cNvCxnSpPr>
          <p:nvPr/>
        </p:nvCxnSpPr>
        <p:spPr>
          <a:xfrm flipH="1">
            <a:off x="2581362" y="2532245"/>
            <a:ext cx="9600" cy="135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62" name="Google Shape;362;p2"/>
          <p:cNvCxnSpPr/>
          <p:nvPr/>
        </p:nvCxnSpPr>
        <p:spPr>
          <a:xfrm>
            <a:off x="3334609" y="2532244"/>
            <a:ext cx="0" cy="135115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63" name="Google Shape;363;p2"/>
          <p:cNvSpPr/>
          <p:nvPr/>
        </p:nvSpPr>
        <p:spPr>
          <a:xfrm>
            <a:off x="7894342" y="16687"/>
            <a:ext cx="354210" cy="172980"/>
          </a:xfrm>
          <a:prstGeom prst="ellipse">
            <a:avLst/>
          </a:prstGeom>
          <a:solidFill>
            <a:srgbClr val="FEE0A2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Calibri"/>
              <a:buNone/>
            </a:pPr>
            <a:r>
              <a:rPr b="0" i="0" lang="en-US" sz="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External Webhook</a:t>
            </a:r>
            <a:endParaRPr/>
          </a:p>
        </p:txBody>
      </p:sp>
      <p:cxnSp>
        <p:nvCxnSpPr>
          <p:cNvPr id="364" name="Google Shape;364;p2"/>
          <p:cNvCxnSpPr>
            <a:stCxn id="363" idx="6"/>
            <a:endCxn id="365" idx="2"/>
          </p:cNvCxnSpPr>
          <p:nvPr/>
        </p:nvCxnSpPr>
        <p:spPr>
          <a:xfrm>
            <a:off x="8248552" y="103177"/>
            <a:ext cx="556200" cy="44700"/>
          </a:xfrm>
          <a:prstGeom prst="straightConnector1">
            <a:avLst/>
          </a:prstGeom>
          <a:noFill/>
          <a:ln cap="flat" cmpd="sng" w="25400">
            <a:solidFill>
              <a:srgbClr val="9DC77D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65" name="Google Shape;365;p2"/>
          <p:cNvSpPr/>
          <p:nvPr/>
        </p:nvSpPr>
        <p:spPr>
          <a:xfrm>
            <a:off x="8803457" y="13313"/>
            <a:ext cx="391232" cy="269291"/>
          </a:xfrm>
          <a:prstGeom prst="cloud">
            <a:avLst/>
          </a:prstGeom>
          <a:solidFill>
            <a:schemeClr val="accent1"/>
          </a:solidFill>
          <a:ln cap="flat" cmpd="sng" w="9525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"/>
              <a:buFont typeface="Calibri"/>
              <a:buNone/>
            </a:pPr>
            <a:r>
              <a:rPr b="0" i="0" lang="en-US" sz="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Gobot-Incoming-WebhookCIS</a:t>
            </a:r>
            <a:endParaRPr b="0" i="0" sz="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66" name="Google Shape;366;p2"/>
          <p:cNvCxnSpPr>
            <a:stCxn id="365" idx="1"/>
            <a:endCxn id="367" idx="0"/>
          </p:cNvCxnSpPr>
          <p:nvPr/>
        </p:nvCxnSpPr>
        <p:spPr>
          <a:xfrm rot="5400000">
            <a:off x="7256823" y="-814033"/>
            <a:ext cx="645900" cy="2838600"/>
          </a:xfrm>
          <a:prstGeom prst="curvedConnector3">
            <a:avLst>
              <a:gd fmla="val 50010" name="adj1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68" name="Google Shape;368;p2"/>
          <p:cNvCxnSpPr>
            <a:stCxn id="365" idx="1"/>
            <a:endCxn id="341" idx="0"/>
          </p:cNvCxnSpPr>
          <p:nvPr/>
        </p:nvCxnSpPr>
        <p:spPr>
          <a:xfrm rot="5400000">
            <a:off x="5466723" y="-2588233"/>
            <a:ext cx="661800" cy="6402900"/>
          </a:xfrm>
          <a:prstGeom prst="curvedConnector3">
            <a:avLst>
              <a:gd fmla="val 50002" name="adj1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69" name="Google Shape;369;p2"/>
          <p:cNvCxnSpPr>
            <a:stCxn id="365" idx="0"/>
            <a:endCxn id="370" idx="0"/>
          </p:cNvCxnSpPr>
          <p:nvPr/>
        </p:nvCxnSpPr>
        <p:spPr>
          <a:xfrm>
            <a:off x="9194363" y="147958"/>
            <a:ext cx="1107600" cy="756600"/>
          </a:xfrm>
          <a:prstGeom prst="curvedConnector2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71" name="Google Shape;371;p2"/>
          <p:cNvSpPr/>
          <p:nvPr/>
        </p:nvSpPr>
        <p:spPr>
          <a:xfrm>
            <a:off x="9205464" y="330351"/>
            <a:ext cx="245759" cy="93178"/>
          </a:xfrm>
          <a:prstGeom prst="roundRect">
            <a:avLst>
              <a:gd fmla="val 16667" name="adj"/>
            </a:avLst>
          </a:prstGeom>
          <a:solidFill>
            <a:srgbClr val="00B05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HTTPS</a:t>
            </a:r>
            <a:endParaRPr/>
          </a:p>
        </p:txBody>
      </p:sp>
      <p:sp>
        <p:nvSpPr>
          <p:cNvPr id="372" name="Google Shape;372;p2"/>
          <p:cNvSpPr/>
          <p:nvPr/>
        </p:nvSpPr>
        <p:spPr>
          <a:xfrm>
            <a:off x="8442944" y="373971"/>
            <a:ext cx="245759" cy="93178"/>
          </a:xfrm>
          <a:prstGeom prst="roundRect">
            <a:avLst>
              <a:gd fmla="val 16667" name="adj"/>
            </a:avLst>
          </a:prstGeom>
          <a:solidFill>
            <a:srgbClr val="00B05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HTTPS</a:t>
            </a:r>
            <a:endParaRPr/>
          </a:p>
        </p:txBody>
      </p:sp>
      <p:sp>
        <p:nvSpPr>
          <p:cNvPr id="373" name="Google Shape;373;p2"/>
          <p:cNvSpPr/>
          <p:nvPr/>
        </p:nvSpPr>
        <p:spPr>
          <a:xfrm>
            <a:off x="9433277" y="67973"/>
            <a:ext cx="245759" cy="93178"/>
          </a:xfrm>
          <a:prstGeom prst="roundRect">
            <a:avLst>
              <a:gd fmla="val 16667" name="adj"/>
            </a:avLst>
          </a:prstGeom>
          <a:solidFill>
            <a:srgbClr val="00B05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HTTPS</a:t>
            </a:r>
            <a:endParaRPr/>
          </a:p>
        </p:txBody>
      </p:sp>
      <p:sp>
        <p:nvSpPr>
          <p:cNvPr id="374" name="Google Shape;374;p2"/>
          <p:cNvSpPr/>
          <p:nvPr/>
        </p:nvSpPr>
        <p:spPr>
          <a:xfrm>
            <a:off x="5595236" y="5895768"/>
            <a:ext cx="648962" cy="294101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"/>
              <a:buFont typeface="Calibri"/>
              <a:buNone/>
            </a:pPr>
            <a:r>
              <a:rPr b="0" i="0" lang="en-US" sz="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Slack API</a:t>
            </a:r>
            <a:endParaRPr/>
          </a:p>
        </p:txBody>
      </p:sp>
      <p:sp>
        <p:nvSpPr>
          <p:cNvPr id="375" name="Google Shape;375;p2"/>
          <p:cNvSpPr/>
          <p:nvPr/>
        </p:nvSpPr>
        <p:spPr>
          <a:xfrm>
            <a:off x="6272148" y="2606580"/>
            <a:ext cx="441628" cy="135450"/>
          </a:xfrm>
          <a:prstGeom prst="wedgeRectCallout">
            <a:avLst>
              <a:gd fmla="val -147483" name="adj1"/>
              <a:gd fmla="val 80423" name="adj2"/>
            </a:avLst>
          </a:prstGeom>
          <a:solidFill>
            <a:srgbClr val="FFF2CC"/>
          </a:solidFill>
          <a:ln cap="flat" cmpd="sng" w="9525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Calibri"/>
              <a:buNone/>
            </a:pPr>
            <a:r>
              <a:rPr b="0" i="0" lang="en-US" sz="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Messages themselves are also encrypted</a:t>
            </a:r>
            <a:endParaRPr/>
          </a:p>
        </p:txBody>
      </p:sp>
      <p:grpSp>
        <p:nvGrpSpPr>
          <p:cNvPr id="376" name="Google Shape;376;p2"/>
          <p:cNvGrpSpPr/>
          <p:nvPr/>
        </p:nvGrpSpPr>
        <p:grpSpPr>
          <a:xfrm>
            <a:off x="4249706" y="1906217"/>
            <a:ext cx="603794" cy="617015"/>
            <a:chOff x="558637" y="4764292"/>
            <a:chExt cx="386536" cy="451859"/>
          </a:xfrm>
        </p:grpSpPr>
        <p:sp>
          <p:nvSpPr>
            <p:cNvPr id="377" name="Google Shape;377;p2"/>
            <p:cNvSpPr/>
            <p:nvPr/>
          </p:nvSpPr>
          <p:spPr>
            <a:xfrm>
              <a:off x="558637" y="4764292"/>
              <a:ext cx="386536" cy="451859"/>
            </a:xfrm>
            <a:prstGeom prst="roundRect">
              <a:avLst>
                <a:gd fmla="val 16667" name="adj"/>
              </a:avLst>
            </a:prstGeom>
            <a:solidFill>
              <a:srgbClr val="BF9000"/>
            </a:solidFill>
            <a:ln cap="flat" cmpd="sng" w="9525">
              <a:solidFill>
                <a:srgbClr val="7F6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00"/>
                <a:buFont typeface="Calibri"/>
                <a:buNone/>
              </a:pPr>
              <a:r>
                <a:t/>
              </a:r>
              <a:endParaRPr b="0" i="0" sz="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78" name="Google Shape;378;p2"/>
            <p:cNvGrpSpPr/>
            <p:nvPr/>
          </p:nvGrpSpPr>
          <p:grpSpPr>
            <a:xfrm>
              <a:off x="578584" y="4947329"/>
              <a:ext cx="270109" cy="228583"/>
              <a:chOff x="463716" y="1465746"/>
              <a:chExt cx="270109" cy="228583"/>
            </a:xfrm>
          </p:grpSpPr>
          <p:sp>
            <p:nvSpPr>
              <p:cNvPr id="379" name="Google Shape;379;p2"/>
              <p:cNvSpPr/>
              <p:nvPr/>
            </p:nvSpPr>
            <p:spPr>
              <a:xfrm>
                <a:off x="463716" y="1465746"/>
                <a:ext cx="270109" cy="228583"/>
              </a:xfrm>
              <a:prstGeom prst="roundRect">
                <a:avLst>
                  <a:gd fmla="val 16667" name="adj"/>
                </a:avLst>
              </a:prstGeom>
              <a:solidFill>
                <a:srgbClr val="F4B081"/>
              </a:solidFill>
              <a:ln cap="flat" cmpd="sng" w="9525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400"/>
                  <a:buFont typeface="Calibri"/>
                  <a:buNone/>
                </a:pPr>
                <a:r>
                  <a:t/>
                </a:r>
                <a:endParaRPr b="0" i="0" sz="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0" name="Google Shape;380;p2"/>
              <p:cNvSpPr/>
              <p:nvPr/>
            </p:nvSpPr>
            <p:spPr>
              <a:xfrm>
                <a:off x="495257" y="1496031"/>
                <a:ext cx="205411" cy="166270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 cap="flat" cmpd="sng" w="9525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4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Ciebot-slack-consumer</a:t>
                </a:r>
                <a:endParaRPr/>
              </a:p>
            </p:txBody>
          </p:sp>
        </p:grpSp>
        <p:grpSp>
          <p:nvGrpSpPr>
            <p:cNvPr id="381" name="Google Shape;381;p2"/>
            <p:cNvGrpSpPr/>
            <p:nvPr/>
          </p:nvGrpSpPr>
          <p:grpSpPr>
            <a:xfrm>
              <a:off x="639364" y="4796014"/>
              <a:ext cx="270109" cy="228583"/>
              <a:chOff x="463716" y="1465746"/>
              <a:chExt cx="270109" cy="228583"/>
            </a:xfrm>
          </p:grpSpPr>
          <p:sp>
            <p:nvSpPr>
              <p:cNvPr id="382" name="Google Shape;382;p2"/>
              <p:cNvSpPr/>
              <p:nvPr/>
            </p:nvSpPr>
            <p:spPr>
              <a:xfrm>
                <a:off x="463716" y="1465746"/>
                <a:ext cx="270109" cy="228583"/>
              </a:xfrm>
              <a:prstGeom prst="roundRect">
                <a:avLst>
                  <a:gd fmla="val 16667" name="adj"/>
                </a:avLst>
              </a:prstGeom>
              <a:solidFill>
                <a:srgbClr val="F4B081"/>
              </a:solidFill>
              <a:ln cap="flat" cmpd="sng" w="9525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400"/>
                  <a:buFont typeface="Calibri"/>
                  <a:buNone/>
                </a:pPr>
                <a:r>
                  <a:t/>
                </a:r>
                <a:endParaRPr b="0" i="0" sz="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3" name="Google Shape;383;p2"/>
              <p:cNvSpPr/>
              <p:nvPr/>
            </p:nvSpPr>
            <p:spPr>
              <a:xfrm>
                <a:off x="495257" y="1496031"/>
                <a:ext cx="205411" cy="166270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 cap="flat" cmpd="sng" w="9525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400"/>
                  <a:buFont typeface="Calibri"/>
                  <a:buNone/>
                </a:pPr>
                <a:r>
                  <a:rPr b="0" i="0" lang="en-US" sz="4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Ciebot-slack-consumer</a:t>
                </a:r>
                <a:endParaRPr b="0" i="0" sz="4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84" name="Google Shape;384;p2"/>
          <p:cNvGrpSpPr/>
          <p:nvPr/>
        </p:nvGrpSpPr>
        <p:grpSpPr>
          <a:xfrm>
            <a:off x="5134587" y="1906217"/>
            <a:ext cx="536304" cy="608578"/>
            <a:chOff x="558637" y="4764292"/>
            <a:chExt cx="386536" cy="451859"/>
          </a:xfrm>
        </p:grpSpPr>
        <p:sp>
          <p:nvSpPr>
            <p:cNvPr id="385" name="Google Shape;385;p2"/>
            <p:cNvSpPr/>
            <p:nvPr/>
          </p:nvSpPr>
          <p:spPr>
            <a:xfrm>
              <a:off x="558637" y="4764292"/>
              <a:ext cx="386536" cy="451859"/>
            </a:xfrm>
            <a:prstGeom prst="roundRect">
              <a:avLst>
                <a:gd fmla="val 16667" name="adj"/>
              </a:avLst>
            </a:prstGeom>
            <a:solidFill>
              <a:srgbClr val="BF9000"/>
            </a:solidFill>
            <a:ln cap="flat" cmpd="sng" w="9525">
              <a:solidFill>
                <a:srgbClr val="7F6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00"/>
                <a:buFont typeface="Calibri"/>
                <a:buNone/>
              </a:pPr>
              <a:r>
                <a:t/>
              </a:r>
              <a:endParaRPr b="0" i="0" sz="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86" name="Google Shape;386;p2"/>
            <p:cNvGrpSpPr/>
            <p:nvPr/>
          </p:nvGrpSpPr>
          <p:grpSpPr>
            <a:xfrm>
              <a:off x="578584" y="4947329"/>
              <a:ext cx="270109" cy="228583"/>
              <a:chOff x="463716" y="1465746"/>
              <a:chExt cx="270109" cy="228583"/>
            </a:xfrm>
          </p:grpSpPr>
          <p:sp>
            <p:nvSpPr>
              <p:cNvPr id="387" name="Google Shape;387;p2"/>
              <p:cNvSpPr/>
              <p:nvPr/>
            </p:nvSpPr>
            <p:spPr>
              <a:xfrm>
                <a:off x="463716" y="1465746"/>
                <a:ext cx="270109" cy="228583"/>
              </a:xfrm>
              <a:prstGeom prst="roundRect">
                <a:avLst>
                  <a:gd fmla="val 16667" name="adj"/>
                </a:avLst>
              </a:prstGeom>
              <a:solidFill>
                <a:srgbClr val="F4B081"/>
              </a:solidFill>
              <a:ln cap="flat" cmpd="sng" w="9525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400"/>
                  <a:buFont typeface="Calibri"/>
                  <a:buNone/>
                </a:pPr>
                <a:r>
                  <a:t/>
                </a:r>
                <a:endParaRPr b="0" i="0" sz="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8" name="Google Shape;388;p2"/>
              <p:cNvSpPr/>
              <p:nvPr/>
            </p:nvSpPr>
            <p:spPr>
              <a:xfrm>
                <a:off x="495257" y="1496031"/>
                <a:ext cx="205411" cy="166270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 cap="flat" cmpd="sng" w="9525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4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Ciebot-slack-consumer</a:t>
                </a:r>
                <a:endParaRPr/>
              </a:p>
            </p:txBody>
          </p:sp>
        </p:grpSp>
        <p:grpSp>
          <p:nvGrpSpPr>
            <p:cNvPr id="389" name="Google Shape;389;p2"/>
            <p:cNvGrpSpPr/>
            <p:nvPr/>
          </p:nvGrpSpPr>
          <p:grpSpPr>
            <a:xfrm>
              <a:off x="639364" y="4796014"/>
              <a:ext cx="270109" cy="228583"/>
              <a:chOff x="463716" y="1465746"/>
              <a:chExt cx="270109" cy="228583"/>
            </a:xfrm>
          </p:grpSpPr>
          <p:sp>
            <p:nvSpPr>
              <p:cNvPr id="390" name="Google Shape;390;p2"/>
              <p:cNvSpPr/>
              <p:nvPr/>
            </p:nvSpPr>
            <p:spPr>
              <a:xfrm>
                <a:off x="463716" y="1465746"/>
                <a:ext cx="270109" cy="228583"/>
              </a:xfrm>
              <a:prstGeom prst="roundRect">
                <a:avLst>
                  <a:gd fmla="val 16667" name="adj"/>
                </a:avLst>
              </a:prstGeom>
              <a:solidFill>
                <a:srgbClr val="F4B081"/>
              </a:solidFill>
              <a:ln cap="flat" cmpd="sng" w="9525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400"/>
                  <a:buFont typeface="Calibri"/>
                  <a:buNone/>
                </a:pPr>
                <a:r>
                  <a:t/>
                </a:r>
                <a:endParaRPr b="0" i="0" sz="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1" name="Google Shape;391;p2"/>
              <p:cNvSpPr/>
              <p:nvPr/>
            </p:nvSpPr>
            <p:spPr>
              <a:xfrm>
                <a:off x="495257" y="1496031"/>
                <a:ext cx="205411" cy="166270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 cap="flat" cmpd="sng" w="9525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400"/>
                  <a:buFont typeface="Calibri"/>
                  <a:buNone/>
                </a:pPr>
                <a:r>
                  <a:rPr b="0" i="0" lang="en-US" sz="4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Gobot-slack-consumer</a:t>
                </a:r>
                <a:endParaRPr b="0" i="0" sz="4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cxnSp>
        <p:nvCxnSpPr>
          <p:cNvPr id="392" name="Google Shape;392;p2"/>
          <p:cNvCxnSpPr/>
          <p:nvPr/>
        </p:nvCxnSpPr>
        <p:spPr>
          <a:xfrm>
            <a:off x="5723816" y="2662753"/>
            <a:ext cx="0" cy="408841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93" name="Google Shape;393;p2"/>
          <p:cNvCxnSpPr/>
          <p:nvPr/>
        </p:nvCxnSpPr>
        <p:spPr>
          <a:xfrm>
            <a:off x="4540412" y="2658348"/>
            <a:ext cx="1754718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94" name="Google Shape;394;p2"/>
          <p:cNvSpPr/>
          <p:nvPr/>
        </p:nvSpPr>
        <p:spPr>
          <a:xfrm>
            <a:off x="5563312" y="2721354"/>
            <a:ext cx="300964" cy="91626"/>
          </a:xfrm>
          <a:prstGeom prst="roundRect">
            <a:avLst>
              <a:gd fmla="val 16667" name="adj"/>
            </a:avLst>
          </a:prstGeom>
          <a:solidFill>
            <a:srgbClr val="00B05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AMQPS</a:t>
            </a:r>
            <a:endParaRPr/>
          </a:p>
        </p:txBody>
      </p:sp>
      <p:cxnSp>
        <p:nvCxnSpPr>
          <p:cNvPr id="395" name="Google Shape;395;p2"/>
          <p:cNvCxnSpPr>
            <a:stCxn id="377" idx="2"/>
          </p:cNvCxnSpPr>
          <p:nvPr/>
        </p:nvCxnSpPr>
        <p:spPr>
          <a:xfrm flipH="1">
            <a:off x="4542003" y="2523233"/>
            <a:ext cx="9600" cy="135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96" name="Google Shape;396;p2"/>
          <p:cNvCxnSpPr/>
          <p:nvPr/>
        </p:nvCxnSpPr>
        <p:spPr>
          <a:xfrm>
            <a:off x="5295250" y="2523231"/>
            <a:ext cx="0" cy="135115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97" name="Google Shape;397;p2"/>
          <p:cNvCxnSpPr/>
          <p:nvPr/>
        </p:nvCxnSpPr>
        <p:spPr>
          <a:xfrm>
            <a:off x="5707977" y="3348843"/>
            <a:ext cx="0" cy="404588"/>
          </a:xfrm>
          <a:prstGeom prst="straightConnector1">
            <a:avLst/>
          </a:prstGeom>
          <a:noFill/>
          <a:ln cap="flat" cmpd="sng" w="12700">
            <a:solidFill>
              <a:srgbClr val="7F6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pSp>
        <p:nvGrpSpPr>
          <p:cNvPr id="398" name="Google Shape;398;p2"/>
          <p:cNvGrpSpPr/>
          <p:nvPr/>
        </p:nvGrpSpPr>
        <p:grpSpPr>
          <a:xfrm>
            <a:off x="5933985" y="1913382"/>
            <a:ext cx="603794" cy="617015"/>
            <a:chOff x="558637" y="4764292"/>
            <a:chExt cx="386536" cy="451859"/>
          </a:xfrm>
        </p:grpSpPr>
        <p:sp>
          <p:nvSpPr>
            <p:cNvPr id="399" name="Google Shape;399;p2"/>
            <p:cNvSpPr/>
            <p:nvPr/>
          </p:nvSpPr>
          <p:spPr>
            <a:xfrm>
              <a:off x="558637" y="4764292"/>
              <a:ext cx="386536" cy="451859"/>
            </a:xfrm>
            <a:prstGeom prst="roundRect">
              <a:avLst>
                <a:gd fmla="val 16667" name="adj"/>
              </a:avLst>
            </a:prstGeom>
            <a:solidFill>
              <a:srgbClr val="BF9000"/>
            </a:solidFill>
            <a:ln cap="flat" cmpd="sng" w="9525">
              <a:solidFill>
                <a:srgbClr val="7F6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00"/>
                <a:buFont typeface="Calibri"/>
                <a:buNone/>
              </a:pPr>
              <a:r>
                <a:t/>
              </a:r>
              <a:endParaRPr b="0" i="0" sz="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00" name="Google Shape;400;p2"/>
            <p:cNvGrpSpPr/>
            <p:nvPr/>
          </p:nvGrpSpPr>
          <p:grpSpPr>
            <a:xfrm>
              <a:off x="578584" y="4947329"/>
              <a:ext cx="270109" cy="228583"/>
              <a:chOff x="463716" y="1465746"/>
              <a:chExt cx="270109" cy="228583"/>
            </a:xfrm>
          </p:grpSpPr>
          <p:sp>
            <p:nvSpPr>
              <p:cNvPr id="401" name="Google Shape;401;p2"/>
              <p:cNvSpPr/>
              <p:nvPr/>
            </p:nvSpPr>
            <p:spPr>
              <a:xfrm>
                <a:off x="463716" y="1465746"/>
                <a:ext cx="270109" cy="228583"/>
              </a:xfrm>
              <a:prstGeom prst="roundRect">
                <a:avLst>
                  <a:gd fmla="val 16667" name="adj"/>
                </a:avLst>
              </a:prstGeom>
              <a:solidFill>
                <a:srgbClr val="F4B081"/>
              </a:solidFill>
              <a:ln cap="flat" cmpd="sng" w="9525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400"/>
                  <a:buFont typeface="Calibri"/>
                  <a:buNone/>
                </a:pPr>
                <a:r>
                  <a:t/>
                </a:r>
                <a:endParaRPr b="0" i="0" sz="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2" name="Google Shape;402;p2"/>
              <p:cNvSpPr/>
              <p:nvPr/>
            </p:nvSpPr>
            <p:spPr>
              <a:xfrm>
                <a:off x="495257" y="1496031"/>
                <a:ext cx="205411" cy="166270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 cap="flat" cmpd="sng" w="9525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4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Gobot-incoming-webhook</a:t>
                </a:r>
                <a:endParaRPr/>
              </a:p>
            </p:txBody>
          </p:sp>
        </p:grpSp>
        <p:grpSp>
          <p:nvGrpSpPr>
            <p:cNvPr id="403" name="Google Shape;403;p2"/>
            <p:cNvGrpSpPr/>
            <p:nvPr/>
          </p:nvGrpSpPr>
          <p:grpSpPr>
            <a:xfrm>
              <a:off x="639364" y="4796014"/>
              <a:ext cx="270109" cy="228583"/>
              <a:chOff x="463716" y="1465746"/>
              <a:chExt cx="270109" cy="228583"/>
            </a:xfrm>
          </p:grpSpPr>
          <p:sp>
            <p:nvSpPr>
              <p:cNvPr id="404" name="Google Shape;404;p2"/>
              <p:cNvSpPr/>
              <p:nvPr/>
            </p:nvSpPr>
            <p:spPr>
              <a:xfrm>
                <a:off x="463716" y="1465746"/>
                <a:ext cx="270109" cy="228583"/>
              </a:xfrm>
              <a:prstGeom prst="roundRect">
                <a:avLst>
                  <a:gd fmla="val 16667" name="adj"/>
                </a:avLst>
              </a:prstGeom>
              <a:solidFill>
                <a:srgbClr val="F4B081"/>
              </a:solidFill>
              <a:ln cap="flat" cmpd="sng" w="9525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400"/>
                  <a:buFont typeface="Calibri"/>
                  <a:buNone/>
                </a:pPr>
                <a:r>
                  <a:t/>
                </a:r>
                <a:endParaRPr b="0" i="0" sz="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5" name="Google Shape;405;p2"/>
              <p:cNvSpPr/>
              <p:nvPr/>
            </p:nvSpPr>
            <p:spPr>
              <a:xfrm>
                <a:off x="495257" y="1496031"/>
                <a:ext cx="205411" cy="166270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 cap="flat" cmpd="sng" w="9525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4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Gobot-incoming-webhook</a:t>
                </a:r>
                <a:endParaRPr b="0" i="0" sz="4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cxnSp>
        <p:nvCxnSpPr>
          <p:cNvPr id="406" name="Google Shape;406;p2"/>
          <p:cNvCxnSpPr/>
          <p:nvPr/>
        </p:nvCxnSpPr>
        <p:spPr>
          <a:xfrm>
            <a:off x="6224691" y="2665512"/>
            <a:ext cx="754838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07" name="Google Shape;407;p2"/>
          <p:cNvCxnSpPr>
            <a:stCxn id="399" idx="2"/>
          </p:cNvCxnSpPr>
          <p:nvPr/>
        </p:nvCxnSpPr>
        <p:spPr>
          <a:xfrm flipH="1">
            <a:off x="6226282" y="2530397"/>
            <a:ext cx="9600" cy="135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08" name="Google Shape;408;p2"/>
          <p:cNvCxnSpPr/>
          <p:nvPr/>
        </p:nvCxnSpPr>
        <p:spPr>
          <a:xfrm>
            <a:off x="6979529" y="2530395"/>
            <a:ext cx="0" cy="135115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09" name="Google Shape;409;p2"/>
          <p:cNvSpPr/>
          <p:nvPr/>
        </p:nvSpPr>
        <p:spPr>
          <a:xfrm>
            <a:off x="10298484" y="2616803"/>
            <a:ext cx="441628" cy="135450"/>
          </a:xfrm>
          <a:prstGeom prst="wedgeRectCallout">
            <a:avLst>
              <a:gd fmla="val -147483" name="adj1"/>
              <a:gd fmla="val 80423" name="adj2"/>
            </a:avLst>
          </a:prstGeom>
          <a:solidFill>
            <a:srgbClr val="FFF2CC"/>
          </a:solidFill>
          <a:ln cap="flat" cmpd="sng" w="9525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Calibri"/>
              <a:buNone/>
            </a:pPr>
            <a:r>
              <a:rPr b="0" i="0" lang="en-US" sz="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Messages themselves are also encrypted</a:t>
            </a:r>
            <a:endParaRPr/>
          </a:p>
        </p:txBody>
      </p:sp>
      <p:grpSp>
        <p:nvGrpSpPr>
          <p:cNvPr id="410" name="Google Shape;410;p2"/>
          <p:cNvGrpSpPr/>
          <p:nvPr/>
        </p:nvGrpSpPr>
        <p:grpSpPr>
          <a:xfrm>
            <a:off x="8276042" y="1916441"/>
            <a:ext cx="603794" cy="617015"/>
            <a:chOff x="558637" y="4764292"/>
            <a:chExt cx="386536" cy="451859"/>
          </a:xfrm>
        </p:grpSpPr>
        <p:sp>
          <p:nvSpPr>
            <p:cNvPr id="411" name="Google Shape;411;p2"/>
            <p:cNvSpPr/>
            <p:nvPr/>
          </p:nvSpPr>
          <p:spPr>
            <a:xfrm>
              <a:off x="558637" y="4764292"/>
              <a:ext cx="386536" cy="451859"/>
            </a:xfrm>
            <a:prstGeom prst="roundRect">
              <a:avLst>
                <a:gd fmla="val 16667" name="adj"/>
              </a:avLst>
            </a:prstGeom>
            <a:solidFill>
              <a:srgbClr val="BF9000"/>
            </a:solidFill>
            <a:ln cap="flat" cmpd="sng" w="9525">
              <a:solidFill>
                <a:srgbClr val="7F6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00"/>
                <a:buFont typeface="Calibri"/>
                <a:buNone/>
              </a:pPr>
              <a:r>
                <a:t/>
              </a:r>
              <a:endParaRPr b="0" i="0" sz="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12" name="Google Shape;412;p2"/>
            <p:cNvGrpSpPr/>
            <p:nvPr/>
          </p:nvGrpSpPr>
          <p:grpSpPr>
            <a:xfrm>
              <a:off x="578584" y="4947329"/>
              <a:ext cx="270109" cy="228583"/>
              <a:chOff x="463716" y="1465746"/>
              <a:chExt cx="270109" cy="228583"/>
            </a:xfrm>
          </p:grpSpPr>
          <p:sp>
            <p:nvSpPr>
              <p:cNvPr id="413" name="Google Shape;413;p2"/>
              <p:cNvSpPr/>
              <p:nvPr/>
            </p:nvSpPr>
            <p:spPr>
              <a:xfrm>
                <a:off x="463716" y="1465746"/>
                <a:ext cx="270109" cy="228583"/>
              </a:xfrm>
              <a:prstGeom prst="roundRect">
                <a:avLst>
                  <a:gd fmla="val 16667" name="adj"/>
                </a:avLst>
              </a:prstGeom>
              <a:solidFill>
                <a:srgbClr val="F4B081"/>
              </a:solidFill>
              <a:ln cap="flat" cmpd="sng" w="9525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400"/>
                  <a:buFont typeface="Calibri"/>
                  <a:buNone/>
                </a:pPr>
                <a:r>
                  <a:t/>
                </a:r>
                <a:endParaRPr b="0" i="0" sz="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4" name="Google Shape;414;p2"/>
              <p:cNvSpPr/>
              <p:nvPr/>
            </p:nvSpPr>
            <p:spPr>
              <a:xfrm>
                <a:off x="495257" y="1496031"/>
                <a:ext cx="205411" cy="166270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 cap="flat" cmpd="sng" w="9525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4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Ciebot-handler</a:t>
                </a:r>
                <a:endParaRPr/>
              </a:p>
            </p:txBody>
          </p:sp>
        </p:grpSp>
        <p:grpSp>
          <p:nvGrpSpPr>
            <p:cNvPr id="415" name="Google Shape;415;p2"/>
            <p:cNvGrpSpPr/>
            <p:nvPr/>
          </p:nvGrpSpPr>
          <p:grpSpPr>
            <a:xfrm>
              <a:off x="639364" y="4796014"/>
              <a:ext cx="270109" cy="228583"/>
              <a:chOff x="463716" y="1465746"/>
              <a:chExt cx="270109" cy="228583"/>
            </a:xfrm>
          </p:grpSpPr>
          <p:sp>
            <p:nvSpPr>
              <p:cNvPr id="416" name="Google Shape;416;p2"/>
              <p:cNvSpPr/>
              <p:nvPr/>
            </p:nvSpPr>
            <p:spPr>
              <a:xfrm>
                <a:off x="463716" y="1465746"/>
                <a:ext cx="270109" cy="228583"/>
              </a:xfrm>
              <a:prstGeom prst="roundRect">
                <a:avLst>
                  <a:gd fmla="val 16667" name="adj"/>
                </a:avLst>
              </a:prstGeom>
              <a:solidFill>
                <a:srgbClr val="F4B081"/>
              </a:solidFill>
              <a:ln cap="flat" cmpd="sng" w="9525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400"/>
                  <a:buFont typeface="Calibri"/>
                  <a:buNone/>
                </a:pPr>
                <a:r>
                  <a:t/>
                </a:r>
                <a:endParaRPr b="0" i="0" sz="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7" name="Google Shape;417;p2"/>
              <p:cNvSpPr/>
              <p:nvPr/>
            </p:nvSpPr>
            <p:spPr>
              <a:xfrm>
                <a:off x="495257" y="1496031"/>
                <a:ext cx="205411" cy="166270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 cap="flat" cmpd="sng" w="9525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400"/>
                  <a:buFont typeface="Calibri"/>
                  <a:buNone/>
                </a:pPr>
                <a:r>
                  <a:rPr b="0" i="0" lang="en-US" sz="4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Ciebot-slack-consumer</a:t>
                </a:r>
                <a:endParaRPr b="0" i="0" sz="4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18" name="Google Shape;418;p2"/>
          <p:cNvGrpSpPr/>
          <p:nvPr/>
        </p:nvGrpSpPr>
        <p:grpSpPr>
          <a:xfrm>
            <a:off x="9160923" y="1916440"/>
            <a:ext cx="536304" cy="608578"/>
            <a:chOff x="558637" y="4764292"/>
            <a:chExt cx="386536" cy="451859"/>
          </a:xfrm>
        </p:grpSpPr>
        <p:sp>
          <p:nvSpPr>
            <p:cNvPr id="419" name="Google Shape;419;p2"/>
            <p:cNvSpPr/>
            <p:nvPr/>
          </p:nvSpPr>
          <p:spPr>
            <a:xfrm>
              <a:off x="558637" y="4764292"/>
              <a:ext cx="386536" cy="451859"/>
            </a:xfrm>
            <a:prstGeom prst="roundRect">
              <a:avLst>
                <a:gd fmla="val 16667" name="adj"/>
              </a:avLst>
            </a:prstGeom>
            <a:solidFill>
              <a:srgbClr val="BF9000"/>
            </a:solidFill>
            <a:ln cap="flat" cmpd="sng" w="9525">
              <a:solidFill>
                <a:srgbClr val="7F6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00"/>
                <a:buFont typeface="Calibri"/>
                <a:buNone/>
              </a:pPr>
              <a:r>
                <a:t/>
              </a:r>
              <a:endParaRPr b="0" i="0" sz="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20" name="Google Shape;420;p2"/>
            <p:cNvGrpSpPr/>
            <p:nvPr/>
          </p:nvGrpSpPr>
          <p:grpSpPr>
            <a:xfrm>
              <a:off x="578584" y="4947329"/>
              <a:ext cx="270109" cy="228583"/>
              <a:chOff x="463716" y="1465746"/>
              <a:chExt cx="270109" cy="228583"/>
            </a:xfrm>
          </p:grpSpPr>
          <p:sp>
            <p:nvSpPr>
              <p:cNvPr id="421" name="Google Shape;421;p2"/>
              <p:cNvSpPr/>
              <p:nvPr/>
            </p:nvSpPr>
            <p:spPr>
              <a:xfrm>
                <a:off x="463716" y="1465746"/>
                <a:ext cx="270109" cy="228583"/>
              </a:xfrm>
              <a:prstGeom prst="roundRect">
                <a:avLst>
                  <a:gd fmla="val 16667" name="adj"/>
                </a:avLst>
              </a:prstGeom>
              <a:solidFill>
                <a:srgbClr val="F4B081"/>
              </a:solidFill>
              <a:ln cap="flat" cmpd="sng" w="9525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400"/>
                  <a:buFont typeface="Calibri"/>
                  <a:buNone/>
                </a:pPr>
                <a:r>
                  <a:t/>
                </a:r>
                <a:endParaRPr b="0" i="0" sz="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2" name="Google Shape;422;p2"/>
              <p:cNvSpPr/>
              <p:nvPr/>
            </p:nvSpPr>
            <p:spPr>
              <a:xfrm>
                <a:off x="495257" y="1496031"/>
                <a:ext cx="205411" cy="166270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 cap="flat" cmpd="sng" w="9525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4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Ciebot-handler</a:t>
                </a:r>
                <a:endParaRPr/>
              </a:p>
            </p:txBody>
          </p:sp>
        </p:grpSp>
        <p:grpSp>
          <p:nvGrpSpPr>
            <p:cNvPr id="423" name="Google Shape;423;p2"/>
            <p:cNvGrpSpPr/>
            <p:nvPr/>
          </p:nvGrpSpPr>
          <p:grpSpPr>
            <a:xfrm>
              <a:off x="639364" y="4796014"/>
              <a:ext cx="270109" cy="228583"/>
              <a:chOff x="463716" y="1465746"/>
              <a:chExt cx="270109" cy="228583"/>
            </a:xfrm>
          </p:grpSpPr>
          <p:sp>
            <p:nvSpPr>
              <p:cNvPr id="424" name="Google Shape;424;p2"/>
              <p:cNvSpPr/>
              <p:nvPr/>
            </p:nvSpPr>
            <p:spPr>
              <a:xfrm>
                <a:off x="463716" y="1465746"/>
                <a:ext cx="270109" cy="228583"/>
              </a:xfrm>
              <a:prstGeom prst="roundRect">
                <a:avLst>
                  <a:gd fmla="val 16667" name="adj"/>
                </a:avLst>
              </a:prstGeom>
              <a:solidFill>
                <a:srgbClr val="F4B081"/>
              </a:solidFill>
              <a:ln cap="flat" cmpd="sng" w="9525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400"/>
                  <a:buFont typeface="Calibri"/>
                  <a:buNone/>
                </a:pPr>
                <a:r>
                  <a:t/>
                </a:r>
                <a:endParaRPr b="0" i="0" sz="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5" name="Google Shape;425;p2"/>
              <p:cNvSpPr/>
              <p:nvPr/>
            </p:nvSpPr>
            <p:spPr>
              <a:xfrm>
                <a:off x="495257" y="1496031"/>
                <a:ext cx="205411" cy="166270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 cap="flat" cmpd="sng" w="9525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400"/>
                  <a:buFont typeface="Calibri"/>
                  <a:buNone/>
                </a:pPr>
                <a:r>
                  <a:rPr b="0" i="0" lang="en-US" sz="4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Ciebot-slack-consumer</a:t>
                </a:r>
                <a:endParaRPr b="0" i="0" sz="4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cxnSp>
        <p:nvCxnSpPr>
          <p:cNvPr id="426" name="Google Shape;426;p2"/>
          <p:cNvCxnSpPr/>
          <p:nvPr/>
        </p:nvCxnSpPr>
        <p:spPr>
          <a:xfrm>
            <a:off x="9750152" y="2672976"/>
            <a:ext cx="0" cy="408841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27" name="Google Shape;427;p2"/>
          <p:cNvCxnSpPr/>
          <p:nvPr/>
        </p:nvCxnSpPr>
        <p:spPr>
          <a:xfrm>
            <a:off x="8566748" y="2668571"/>
            <a:ext cx="1754718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28" name="Google Shape;428;p2"/>
          <p:cNvSpPr/>
          <p:nvPr/>
        </p:nvSpPr>
        <p:spPr>
          <a:xfrm>
            <a:off x="9589648" y="2731577"/>
            <a:ext cx="300964" cy="91626"/>
          </a:xfrm>
          <a:prstGeom prst="roundRect">
            <a:avLst>
              <a:gd fmla="val 16667" name="adj"/>
            </a:avLst>
          </a:prstGeom>
          <a:solidFill>
            <a:srgbClr val="00B05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AMQPS</a:t>
            </a:r>
            <a:endParaRPr/>
          </a:p>
        </p:txBody>
      </p:sp>
      <p:cxnSp>
        <p:nvCxnSpPr>
          <p:cNvPr id="429" name="Google Shape;429;p2"/>
          <p:cNvCxnSpPr>
            <a:stCxn id="411" idx="2"/>
          </p:cNvCxnSpPr>
          <p:nvPr/>
        </p:nvCxnSpPr>
        <p:spPr>
          <a:xfrm flipH="1">
            <a:off x="8568339" y="2533456"/>
            <a:ext cx="9600" cy="135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30" name="Google Shape;430;p2"/>
          <p:cNvCxnSpPr/>
          <p:nvPr/>
        </p:nvCxnSpPr>
        <p:spPr>
          <a:xfrm>
            <a:off x="9321586" y="2533454"/>
            <a:ext cx="0" cy="135115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31" name="Google Shape;431;p2"/>
          <p:cNvCxnSpPr/>
          <p:nvPr/>
        </p:nvCxnSpPr>
        <p:spPr>
          <a:xfrm>
            <a:off x="9734313" y="3359066"/>
            <a:ext cx="0" cy="404588"/>
          </a:xfrm>
          <a:prstGeom prst="straightConnector1">
            <a:avLst/>
          </a:prstGeom>
          <a:noFill/>
          <a:ln cap="flat" cmpd="sng" w="12700">
            <a:solidFill>
              <a:srgbClr val="7F6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pSp>
        <p:nvGrpSpPr>
          <p:cNvPr id="432" name="Google Shape;432;p2"/>
          <p:cNvGrpSpPr/>
          <p:nvPr/>
        </p:nvGrpSpPr>
        <p:grpSpPr>
          <a:xfrm>
            <a:off x="9960321" y="1923605"/>
            <a:ext cx="603794" cy="617015"/>
            <a:chOff x="558637" y="4764292"/>
            <a:chExt cx="386536" cy="451859"/>
          </a:xfrm>
        </p:grpSpPr>
        <p:sp>
          <p:nvSpPr>
            <p:cNvPr id="433" name="Google Shape;433;p2"/>
            <p:cNvSpPr/>
            <p:nvPr/>
          </p:nvSpPr>
          <p:spPr>
            <a:xfrm>
              <a:off x="558637" y="4764292"/>
              <a:ext cx="386536" cy="451859"/>
            </a:xfrm>
            <a:prstGeom prst="roundRect">
              <a:avLst>
                <a:gd fmla="val 16667" name="adj"/>
              </a:avLst>
            </a:prstGeom>
            <a:solidFill>
              <a:srgbClr val="BF9000"/>
            </a:solidFill>
            <a:ln cap="flat" cmpd="sng" w="9525">
              <a:solidFill>
                <a:srgbClr val="7F6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00"/>
                <a:buFont typeface="Calibri"/>
                <a:buNone/>
              </a:pPr>
              <a:r>
                <a:t/>
              </a:r>
              <a:endParaRPr b="0" i="0" sz="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34" name="Google Shape;434;p2"/>
            <p:cNvGrpSpPr/>
            <p:nvPr/>
          </p:nvGrpSpPr>
          <p:grpSpPr>
            <a:xfrm>
              <a:off x="578584" y="4947329"/>
              <a:ext cx="270109" cy="228583"/>
              <a:chOff x="463716" y="1465746"/>
              <a:chExt cx="270109" cy="228583"/>
            </a:xfrm>
          </p:grpSpPr>
          <p:sp>
            <p:nvSpPr>
              <p:cNvPr id="435" name="Google Shape;435;p2"/>
              <p:cNvSpPr/>
              <p:nvPr/>
            </p:nvSpPr>
            <p:spPr>
              <a:xfrm>
                <a:off x="463716" y="1465746"/>
                <a:ext cx="270109" cy="228583"/>
              </a:xfrm>
              <a:prstGeom prst="roundRect">
                <a:avLst>
                  <a:gd fmla="val 16667" name="adj"/>
                </a:avLst>
              </a:prstGeom>
              <a:solidFill>
                <a:srgbClr val="F4B081"/>
              </a:solidFill>
              <a:ln cap="flat" cmpd="sng" w="9525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400"/>
                  <a:buFont typeface="Calibri"/>
                  <a:buNone/>
                </a:pPr>
                <a:r>
                  <a:t/>
                </a:r>
                <a:endParaRPr b="0" i="0" sz="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6" name="Google Shape;436;p2"/>
              <p:cNvSpPr/>
              <p:nvPr/>
            </p:nvSpPr>
            <p:spPr>
              <a:xfrm>
                <a:off x="495257" y="1496031"/>
                <a:ext cx="205411" cy="166270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 cap="flat" cmpd="sng" w="9525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4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Gobot-incoming-webhook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4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37" name="Google Shape;437;p2"/>
            <p:cNvGrpSpPr/>
            <p:nvPr/>
          </p:nvGrpSpPr>
          <p:grpSpPr>
            <a:xfrm>
              <a:off x="639364" y="4796014"/>
              <a:ext cx="270109" cy="228583"/>
              <a:chOff x="463716" y="1465746"/>
              <a:chExt cx="270109" cy="228583"/>
            </a:xfrm>
          </p:grpSpPr>
          <p:sp>
            <p:nvSpPr>
              <p:cNvPr id="438" name="Google Shape;438;p2"/>
              <p:cNvSpPr/>
              <p:nvPr/>
            </p:nvSpPr>
            <p:spPr>
              <a:xfrm>
                <a:off x="463716" y="1465746"/>
                <a:ext cx="270109" cy="228583"/>
              </a:xfrm>
              <a:prstGeom prst="roundRect">
                <a:avLst>
                  <a:gd fmla="val 16667" name="adj"/>
                </a:avLst>
              </a:prstGeom>
              <a:solidFill>
                <a:srgbClr val="F4B081"/>
              </a:solidFill>
              <a:ln cap="flat" cmpd="sng" w="9525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400"/>
                  <a:buFont typeface="Calibri"/>
                  <a:buNone/>
                </a:pPr>
                <a:r>
                  <a:t/>
                </a:r>
                <a:endParaRPr b="0" i="0" sz="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9" name="Google Shape;439;p2"/>
              <p:cNvSpPr/>
              <p:nvPr/>
            </p:nvSpPr>
            <p:spPr>
              <a:xfrm>
                <a:off x="495257" y="1496031"/>
                <a:ext cx="205411" cy="166270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 cap="flat" cmpd="sng" w="9525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400"/>
                  <a:buFont typeface="Calibri"/>
                  <a:buNone/>
                </a:pPr>
                <a:r>
                  <a:rPr b="0" i="0" lang="en-US" sz="4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Gobot-incoming-webhook</a:t>
                </a:r>
                <a:endParaRPr b="0" i="0" sz="4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cxnSp>
        <p:nvCxnSpPr>
          <p:cNvPr id="440" name="Google Shape;440;p2"/>
          <p:cNvCxnSpPr/>
          <p:nvPr/>
        </p:nvCxnSpPr>
        <p:spPr>
          <a:xfrm>
            <a:off x="10251027" y="2675735"/>
            <a:ext cx="754838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41" name="Google Shape;441;p2"/>
          <p:cNvCxnSpPr>
            <a:stCxn id="433" idx="2"/>
          </p:cNvCxnSpPr>
          <p:nvPr/>
        </p:nvCxnSpPr>
        <p:spPr>
          <a:xfrm flipH="1">
            <a:off x="10252618" y="2540620"/>
            <a:ext cx="9600" cy="135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42" name="Google Shape;442;p2"/>
          <p:cNvCxnSpPr/>
          <p:nvPr/>
        </p:nvCxnSpPr>
        <p:spPr>
          <a:xfrm>
            <a:off x="11005865" y="2540618"/>
            <a:ext cx="0" cy="135115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443" name="Google Shape;443;p2"/>
          <p:cNvGrpSpPr/>
          <p:nvPr/>
        </p:nvGrpSpPr>
        <p:grpSpPr>
          <a:xfrm>
            <a:off x="6778752" y="1913218"/>
            <a:ext cx="603794" cy="617015"/>
            <a:chOff x="558637" y="4764292"/>
            <a:chExt cx="386536" cy="451859"/>
          </a:xfrm>
        </p:grpSpPr>
        <p:sp>
          <p:nvSpPr>
            <p:cNvPr id="444" name="Google Shape;444;p2"/>
            <p:cNvSpPr/>
            <p:nvPr/>
          </p:nvSpPr>
          <p:spPr>
            <a:xfrm>
              <a:off x="558637" y="4764292"/>
              <a:ext cx="386536" cy="451859"/>
            </a:xfrm>
            <a:prstGeom prst="roundRect">
              <a:avLst>
                <a:gd fmla="val 16667" name="adj"/>
              </a:avLst>
            </a:prstGeom>
            <a:solidFill>
              <a:srgbClr val="BF9000"/>
            </a:solidFill>
            <a:ln cap="flat" cmpd="sng" w="9525">
              <a:solidFill>
                <a:srgbClr val="7F6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00"/>
                <a:buFont typeface="Calibri"/>
                <a:buNone/>
              </a:pPr>
              <a:r>
                <a:t/>
              </a:r>
              <a:endParaRPr b="0" i="0" sz="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45" name="Google Shape;445;p2"/>
            <p:cNvGrpSpPr/>
            <p:nvPr/>
          </p:nvGrpSpPr>
          <p:grpSpPr>
            <a:xfrm>
              <a:off x="578584" y="4947329"/>
              <a:ext cx="270109" cy="228583"/>
              <a:chOff x="463716" y="1465746"/>
              <a:chExt cx="270109" cy="228583"/>
            </a:xfrm>
          </p:grpSpPr>
          <p:sp>
            <p:nvSpPr>
              <p:cNvPr id="446" name="Google Shape;446;p2"/>
              <p:cNvSpPr/>
              <p:nvPr/>
            </p:nvSpPr>
            <p:spPr>
              <a:xfrm>
                <a:off x="463716" y="1465746"/>
                <a:ext cx="270109" cy="228583"/>
              </a:xfrm>
              <a:prstGeom prst="roundRect">
                <a:avLst>
                  <a:gd fmla="val 16667" name="adj"/>
                </a:avLst>
              </a:prstGeom>
              <a:solidFill>
                <a:srgbClr val="F4B081"/>
              </a:solidFill>
              <a:ln cap="flat" cmpd="sng" w="9525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400"/>
                  <a:buFont typeface="Calibri"/>
                  <a:buNone/>
                </a:pPr>
                <a:r>
                  <a:t/>
                </a:r>
                <a:endParaRPr b="0" i="0" sz="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" name="Google Shape;447;p2"/>
              <p:cNvSpPr/>
              <p:nvPr/>
            </p:nvSpPr>
            <p:spPr>
              <a:xfrm>
                <a:off x="495257" y="1496031"/>
                <a:ext cx="205411" cy="166270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 cap="flat" cmpd="sng" w="9525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4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Ciebot-incoming-webhook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4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48" name="Google Shape;448;p2"/>
            <p:cNvGrpSpPr/>
            <p:nvPr/>
          </p:nvGrpSpPr>
          <p:grpSpPr>
            <a:xfrm>
              <a:off x="639364" y="4796014"/>
              <a:ext cx="270109" cy="228583"/>
              <a:chOff x="463716" y="1465746"/>
              <a:chExt cx="270109" cy="228583"/>
            </a:xfrm>
          </p:grpSpPr>
          <p:sp>
            <p:nvSpPr>
              <p:cNvPr id="449" name="Google Shape;449;p2"/>
              <p:cNvSpPr/>
              <p:nvPr/>
            </p:nvSpPr>
            <p:spPr>
              <a:xfrm>
                <a:off x="463716" y="1465746"/>
                <a:ext cx="270109" cy="228583"/>
              </a:xfrm>
              <a:prstGeom prst="roundRect">
                <a:avLst>
                  <a:gd fmla="val 16667" name="adj"/>
                </a:avLst>
              </a:prstGeom>
              <a:solidFill>
                <a:srgbClr val="F4B081"/>
              </a:solidFill>
              <a:ln cap="flat" cmpd="sng" w="9525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400"/>
                  <a:buFont typeface="Calibri"/>
                  <a:buNone/>
                </a:pPr>
                <a:r>
                  <a:t/>
                </a:r>
                <a:endParaRPr b="0" i="0" sz="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" name="Google Shape;450;p2"/>
              <p:cNvSpPr/>
              <p:nvPr/>
            </p:nvSpPr>
            <p:spPr>
              <a:xfrm>
                <a:off x="495257" y="1496031"/>
                <a:ext cx="205411" cy="166270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 cap="flat" cmpd="sng" w="9525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4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Ciebot-incoming-webhook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400"/>
                  <a:buFont typeface="Calibri"/>
                  <a:buNone/>
                </a:pPr>
                <a:r>
                  <a:t/>
                </a:r>
                <a:endParaRPr b="0" i="0" sz="4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51" name="Google Shape;451;p2"/>
          <p:cNvGrpSpPr/>
          <p:nvPr/>
        </p:nvGrpSpPr>
        <p:grpSpPr>
          <a:xfrm>
            <a:off x="10875847" y="1910002"/>
            <a:ext cx="603794" cy="617015"/>
            <a:chOff x="558637" y="4764292"/>
            <a:chExt cx="386536" cy="451859"/>
          </a:xfrm>
        </p:grpSpPr>
        <p:sp>
          <p:nvSpPr>
            <p:cNvPr id="452" name="Google Shape;452;p2"/>
            <p:cNvSpPr/>
            <p:nvPr/>
          </p:nvSpPr>
          <p:spPr>
            <a:xfrm>
              <a:off x="558637" y="4764292"/>
              <a:ext cx="386536" cy="451859"/>
            </a:xfrm>
            <a:prstGeom prst="roundRect">
              <a:avLst>
                <a:gd fmla="val 16667" name="adj"/>
              </a:avLst>
            </a:prstGeom>
            <a:solidFill>
              <a:srgbClr val="BF9000"/>
            </a:solidFill>
            <a:ln cap="flat" cmpd="sng" w="9525">
              <a:solidFill>
                <a:srgbClr val="7F6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00"/>
                <a:buFont typeface="Calibri"/>
                <a:buNone/>
              </a:pPr>
              <a:r>
                <a:t/>
              </a:r>
              <a:endParaRPr b="0" i="0" sz="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53" name="Google Shape;453;p2"/>
            <p:cNvGrpSpPr/>
            <p:nvPr/>
          </p:nvGrpSpPr>
          <p:grpSpPr>
            <a:xfrm>
              <a:off x="578584" y="4947329"/>
              <a:ext cx="270109" cy="228583"/>
              <a:chOff x="463716" y="1465746"/>
              <a:chExt cx="270109" cy="228583"/>
            </a:xfrm>
          </p:grpSpPr>
          <p:sp>
            <p:nvSpPr>
              <p:cNvPr id="454" name="Google Shape;454;p2"/>
              <p:cNvSpPr/>
              <p:nvPr/>
            </p:nvSpPr>
            <p:spPr>
              <a:xfrm>
                <a:off x="463716" y="1465746"/>
                <a:ext cx="270109" cy="228583"/>
              </a:xfrm>
              <a:prstGeom prst="roundRect">
                <a:avLst>
                  <a:gd fmla="val 16667" name="adj"/>
                </a:avLst>
              </a:prstGeom>
              <a:solidFill>
                <a:srgbClr val="F4B081"/>
              </a:solidFill>
              <a:ln cap="flat" cmpd="sng" w="9525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400"/>
                  <a:buFont typeface="Calibri"/>
                  <a:buNone/>
                </a:pPr>
                <a:r>
                  <a:t/>
                </a:r>
                <a:endParaRPr b="0" i="0" sz="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5" name="Google Shape;455;p2"/>
              <p:cNvSpPr/>
              <p:nvPr/>
            </p:nvSpPr>
            <p:spPr>
              <a:xfrm>
                <a:off x="495257" y="1496031"/>
                <a:ext cx="205411" cy="166270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 cap="flat" cmpd="sng" w="9525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4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Ciebot-incoming-webhook</a:t>
                </a:r>
                <a:endParaRPr/>
              </a:p>
            </p:txBody>
          </p:sp>
        </p:grpSp>
        <p:grpSp>
          <p:nvGrpSpPr>
            <p:cNvPr id="456" name="Google Shape;456;p2"/>
            <p:cNvGrpSpPr/>
            <p:nvPr/>
          </p:nvGrpSpPr>
          <p:grpSpPr>
            <a:xfrm>
              <a:off x="639364" y="4796014"/>
              <a:ext cx="270109" cy="228583"/>
              <a:chOff x="463716" y="1465746"/>
              <a:chExt cx="270109" cy="228583"/>
            </a:xfrm>
          </p:grpSpPr>
          <p:sp>
            <p:nvSpPr>
              <p:cNvPr id="457" name="Google Shape;457;p2"/>
              <p:cNvSpPr/>
              <p:nvPr/>
            </p:nvSpPr>
            <p:spPr>
              <a:xfrm>
                <a:off x="463716" y="1465746"/>
                <a:ext cx="270109" cy="228583"/>
              </a:xfrm>
              <a:prstGeom prst="roundRect">
                <a:avLst>
                  <a:gd fmla="val 16667" name="adj"/>
                </a:avLst>
              </a:prstGeom>
              <a:solidFill>
                <a:srgbClr val="F4B081"/>
              </a:solidFill>
              <a:ln cap="flat" cmpd="sng" w="9525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400"/>
                  <a:buFont typeface="Calibri"/>
                  <a:buNone/>
                </a:pPr>
                <a:r>
                  <a:t/>
                </a:r>
                <a:endParaRPr b="0" i="0" sz="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8" name="Google Shape;458;p2"/>
              <p:cNvSpPr/>
              <p:nvPr/>
            </p:nvSpPr>
            <p:spPr>
              <a:xfrm>
                <a:off x="495257" y="1496031"/>
                <a:ext cx="205411" cy="166270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 cap="flat" cmpd="sng" w="9525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400"/>
                  <a:buFont typeface="Calibri"/>
                  <a:buNone/>
                </a:pPr>
                <a:r>
                  <a:rPr b="0" i="0" lang="en-US" sz="4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Ciebot-incoming-webhook</a:t>
                </a:r>
                <a:endParaRPr b="0" i="0" sz="4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cxnSp>
        <p:nvCxnSpPr>
          <p:cNvPr id="459" name="Google Shape;459;p2"/>
          <p:cNvCxnSpPr/>
          <p:nvPr/>
        </p:nvCxnSpPr>
        <p:spPr>
          <a:xfrm flipH="1">
            <a:off x="3144654" y="3761199"/>
            <a:ext cx="808" cy="374537"/>
          </a:xfrm>
          <a:prstGeom prst="straightConnector1">
            <a:avLst/>
          </a:prstGeom>
          <a:noFill/>
          <a:ln cap="flat" cmpd="sng" w="12700">
            <a:solidFill>
              <a:srgbClr val="7F6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pSp>
        <p:nvGrpSpPr>
          <p:cNvPr id="460" name="Google Shape;460;p2"/>
          <p:cNvGrpSpPr/>
          <p:nvPr/>
        </p:nvGrpSpPr>
        <p:grpSpPr>
          <a:xfrm>
            <a:off x="2945459" y="4138927"/>
            <a:ext cx="386536" cy="451859"/>
            <a:chOff x="558637" y="4764292"/>
            <a:chExt cx="386536" cy="451859"/>
          </a:xfrm>
        </p:grpSpPr>
        <p:sp>
          <p:nvSpPr>
            <p:cNvPr id="461" name="Google Shape;461;p2"/>
            <p:cNvSpPr/>
            <p:nvPr/>
          </p:nvSpPr>
          <p:spPr>
            <a:xfrm>
              <a:off x="558637" y="4764292"/>
              <a:ext cx="386536" cy="451859"/>
            </a:xfrm>
            <a:prstGeom prst="roundRect">
              <a:avLst>
                <a:gd fmla="val 16667" name="adj"/>
              </a:avLst>
            </a:prstGeom>
            <a:solidFill>
              <a:srgbClr val="BF9000"/>
            </a:solidFill>
            <a:ln cap="flat" cmpd="sng" w="9525">
              <a:solidFill>
                <a:srgbClr val="7F6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00"/>
                <a:buFont typeface="Calibri"/>
                <a:buNone/>
              </a:pPr>
              <a:r>
                <a:t/>
              </a:r>
              <a:endParaRPr b="0" i="0" sz="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62" name="Google Shape;462;p2"/>
            <p:cNvGrpSpPr/>
            <p:nvPr/>
          </p:nvGrpSpPr>
          <p:grpSpPr>
            <a:xfrm>
              <a:off x="578584" y="4947329"/>
              <a:ext cx="270109" cy="228583"/>
              <a:chOff x="463716" y="1465746"/>
              <a:chExt cx="270109" cy="228583"/>
            </a:xfrm>
          </p:grpSpPr>
          <p:sp>
            <p:nvSpPr>
              <p:cNvPr id="463" name="Google Shape;463;p2"/>
              <p:cNvSpPr/>
              <p:nvPr/>
            </p:nvSpPr>
            <p:spPr>
              <a:xfrm>
                <a:off x="463716" y="1465746"/>
                <a:ext cx="270109" cy="228583"/>
              </a:xfrm>
              <a:prstGeom prst="roundRect">
                <a:avLst>
                  <a:gd fmla="val 16667" name="adj"/>
                </a:avLst>
              </a:prstGeom>
              <a:solidFill>
                <a:srgbClr val="F4B081"/>
              </a:solidFill>
              <a:ln cap="flat" cmpd="sng" w="9525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00"/>
                  <a:buFont typeface="Calibri"/>
                  <a:buNone/>
                </a:pPr>
                <a:r>
                  <a:t/>
                </a:r>
                <a:endParaRPr b="0" i="0" sz="3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4" name="Google Shape;464;p2"/>
              <p:cNvSpPr/>
              <p:nvPr/>
            </p:nvSpPr>
            <p:spPr>
              <a:xfrm>
                <a:off x="495257" y="1496031"/>
                <a:ext cx="205411" cy="166270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 cap="flat" cmpd="sng" w="9525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3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Ciebot-Gobot-misc-commands-processor-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00"/>
                  <a:buFont typeface="Calibri"/>
                  <a:buNone/>
                </a:pPr>
                <a:r>
                  <a:t/>
                </a:r>
                <a:endParaRPr b="0" i="0" sz="3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65" name="Google Shape;465;p2"/>
            <p:cNvGrpSpPr/>
            <p:nvPr/>
          </p:nvGrpSpPr>
          <p:grpSpPr>
            <a:xfrm>
              <a:off x="639364" y="4796014"/>
              <a:ext cx="270109" cy="228583"/>
              <a:chOff x="463716" y="1465746"/>
              <a:chExt cx="270109" cy="228583"/>
            </a:xfrm>
          </p:grpSpPr>
          <p:sp>
            <p:nvSpPr>
              <p:cNvPr id="466" name="Google Shape;466;p2"/>
              <p:cNvSpPr/>
              <p:nvPr/>
            </p:nvSpPr>
            <p:spPr>
              <a:xfrm>
                <a:off x="463716" y="1465746"/>
                <a:ext cx="270109" cy="228583"/>
              </a:xfrm>
              <a:prstGeom prst="roundRect">
                <a:avLst>
                  <a:gd fmla="val 16667" name="adj"/>
                </a:avLst>
              </a:prstGeom>
              <a:solidFill>
                <a:srgbClr val="F4B081"/>
              </a:solidFill>
              <a:ln cap="flat" cmpd="sng" w="9525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00"/>
                  <a:buFont typeface="Calibri"/>
                  <a:buNone/>
                </a:pPr>
                <a:r>
                  <a:t/>
                </a:r>
                <a:endParaRPr b="0" i="0" sz="3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7" name="Google Shape;467;p2"/>
              <p:cNvSpPr/>
              <p:nvPr/>
            </p:nvSpPr>
            <p:spPr>
              <a:xfrm>
                <a:off x="506831" y="1496031"/>
                <a:ext cx="205411" cy="166270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 cap="flat" cmpd="sng" w="9525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3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ciebot-misc-commands-processor-</a:t>
                </a:r>
                <a:endParaRPr b="0" i="0" sz="3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468" name="Google Shape;468;p2"/>
          <p:cNvSpPr/>
          <p:nvPr/>
        </p:nvSpPr>
        <p:spPr>
          <a:xfrm>
            <a:off x="3955232" y="6312379"/>
            <a:ext cx="434398" cy="211318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Calibri"/>
              <a:buNone/>
            </a:pPr>
            <a:r>
              <a:rPr b="0" i="0" lang="en-US" sz="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PagerDuty</a:t>
            </a:r>
            <a:endParaRPr/>
          </a:p>
        </p:txBody>
      </p:sp>
      <p:sp>
        <p:nvSpPr>
          <p:cNvPr id="469" name="Google Shape;469;p2"/>
          <p:cNvSpPr/>
          <p:nvPr/>
        </p:nvSpPr>
        <p:spPr>
          <a:xfrm>
            <a:off x="6220129" y="6189869"/>
            <a:ext cx="434398" cy="211318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Calibri"/>
              <a:buNone/>
            </a:pPr>
            <a:r>
              <a:rPr b="0" i="0" lang="en-US" sz="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GitHub</a:t>
            </a:r>
            <a:endParaRPr/>
          </a:p>
        </p:txBody>
      </p:sp>
      <p:cxnSp>
        <p:nvCxnSpPr>
          <p:cNvPr id="470" name="Google Shape;470;p2"/>
          <p:cNvCxnSpPr/>
          <p:nvPr/>
        </p:nvCxnSpPr>
        <p:spPr>
          <a:xfrm flipH="1">
            <a:off x="3557766" y="3752669"/>
            <a:ext cx="808" cy="374537"/>
          </a:xfrm>
          <a:prstGeom prst="straightConnector1">
            <a:avLst/>
          </a:prstGeom>
          <a:noFill/>
          <a:ln cap="flat" cmpd="sng" w="12700">
            <a:solidFill>
              <a:srgbClr val="7F6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pSp>
        <p:nvGrpSpPr>
          <p:cNvPr id="471" name="Google Shape;471;p2"/>
          <p:cNvGrpSpPr/>
          <p:nvPr/>
        </p:nvGrpSpPr>
        <p:grpSpPr>
          <a:xfrm>
            <a:off x="3358571" y="4130397"/>
            <a:ext cx="386536" cy="451859"/>
            <a:chOff x="558637" y="4764292"/>
            <a:chExt cx="386536" cy="451859"/>
          </a:xfrm>
        </p:grpSpPr>
        <p:sp>
          <p:nvSpPr>
            <p:cNvPr id="472" name="Google Shape;472;p2"/>
            <p:cNvSpPr/>
            <p:nvPr/>
          </p:nvSpPr>
          <p:spPr>
            <a:xfrm>
              <a:off x="558637" y="4764292"/>
              <a:ext cx="386536" cy="451859"/>
            </a:xfrm>
            <a:prstGeom prst="roundRect">
              <a:avLst>
                <a:gd fmla="val 16667" name="adj"/>
              </a:avLst>
            </a:prstGeom>
            <a:solidFill>
              <a:srgbClr val="BF9000"/>
            </a:solidFill>
            <a:ln cap="flat" cmpd="sng" w="9525">
              <a:solidFill>
                <a:srgbClr val="7F6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00"/>
                <a:buFont typeface="Calibri"/>
                <a:buNone/>
              </a:pPr>
              <a:r>
                <a:t/>
              </a:r>
              <a:endParaRPr b="0" i="0" sz="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73" name="Google Shape;473;p2"/>
            <p:cNvGrpSpPr/>
            <p:nvPr/>
          </p:nvGrpSpPr>
          <p:grpSpPr>
            <a:xfrm>
              <a:off x="578584" y="4947329"/>
              <a:ext cx="270109" cy="228583"/>
              <a:chOff x="463716" y="1465746"/>
              <a:chExt cx="270109" cy="228583"/>
            </a:xfrm>
          </p:grpSpPr>
          <p:sp>
            <p:nvSpPr>
              <p:cNvPr id="474" name="Google Shape;474;p2"/>
              <p:cNvSpPr/>
              <p:nvPr/>
            </p:nvSpPr>
            <p:spPr>
              <a:xfrm>
                <a:off x="463716" y="1465746"/>
                <a:ext cx="270109" cy="228583"/>
              </a:xfrm>
              <a:prstGeom prst="roundRect">
                <a:avLst>
                  <a:gd fmla="val 16667" name="adj"/>
                </a:avLst>
              </a:prstGeom>
              <a:solidFill>
                <a:srgbClr val="F4B081"/>
              </a:solidFill>
              <a:ln cap="flat" cmpd="sng" w="9525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00"/>
                  <a:buFont typeface="Calibri"/>
                  <a:buNone/>
                </a:pPr>
                <a:r>
                  <a:t/>
                </a:r>
                <a:endParaRPr b="0" i="0" sz="3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5" name="Google Shape;475;p2"/>
              <p:cNvSpPr/>
              <p:nvPr/>
            </p:nvSpPr>
            <p:spPr>
              <a:xfrm>
                <a:off x="495257" y="1496031"/>
                <a:ext cx="205411" cy="166270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 cap="flat" cmpd="sng" w="9525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3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3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gobot-iae-handler</a:t>
                </a:r>
                <a:endParaRPr b="0" i="0" sz="3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00"/>
                  <a:buFont typeface="Calibri"/>
                  <a:buNone/>
                </a:pPr>
                <a:r>
                  <a:t/>
                </a:r>
                <a:endParaRPr b="0" i="0" sz="3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76" name="Google Shape;476;p2"/>
            <p:cNvGrpSpPr/>
            <p:nvPr/>
          </p:nvGrpSpPr>
          <p:grpSpPr>
            <a:xfrm>
              <a:off x="639364" y="4796014"/>
              <a:ext cx="270109" cy="228583"/>
              <a:chOff x="463716" y="1465746"/>
              <a:chExt cx="270109" cy="228583"/>
            </a:xfrm>
          </p:grpSpPr>
          <p:sp>
            <p:nvSpPr>
              <p:cNvPr id="477" name="Google Shape;477;p2"/>
              <p:cNvSpPr/>
              <p:nvPr/>
            </p:nvSpPr>
            <p:spPr>
              <a:xfrm>
                <a:off x="463716" y="1465746"/>
                <a:ext cx="270109" cy="228583"/>
              </a:xfrm>
              <a:prstGeom prst="roundRect">
                <a:avLst>
                  <a:gd fmla="val 16667" name="adj"/>
                </a:avLst>
              </a:prstGeom>
              <a:solidFill>
                <a:srgbClr val="F4B081"/>
              </a:solidFill>
              <a:ln cap="flat" cmpd="sng" w="9525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00"/>
                  <a:buFont typeface="Calibri"/>
                  <a:buNone/>
                </a:pPr>
                <a:r>
                  <a:t/>
                </a:r>
                <a:endParaRPr b="0" i="0" sz="3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8" name="Google Shape;478;p2"/>
              <p:cNvSpPr/>
              <p:nvPr/>
            </p:nvSpPr>
            <p:spPr>
              <a:xfrm>
                <a:off x="506831" y="1496031"/>
                <a:ext cx="205411" cy="166270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 cap="flat" cmpd="sng" w="9525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3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gobot-iae-handler</a:t>
                </a:r>
                <a:endParaRPr b="0" i="0" sz="3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479" name="Google Shape;479;p2"/>
          <p:cNvSpPr/>
          <p:nvPr/>
        </p:nvSpPr>
        <p:spPr>
          <a:xfrm>
            <a:off x="6208453" y="6460572"/>
            <a:ext cx="434398" cy="211318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Calibri"/>
              <a:buNone/>
            </a:pPr>
            <a:r>
              <a:rPr b="0" i="0" lang="en-US" sz="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Jenkins</a:t>
            </a:r>
            <a:endParaRPr/>
          </a:p>
        </p:txBody>
      </p:sp>
      <p:sp>
        <p:nvSpPr>
          <p:cNvPr id="480" name="Google Shape;480;p2"/>
          <p:cNvSpPr/>
          <p:nvPr/>
        </p:nvSpPr>
        <p:spPr>
          <a:xfrm>
            <a:off x="4878856" y="5895868"/>
            <a:ext cx="648961" cy="297686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Calibri"/>
              <a:buNone/>
            </a:pPr>
            <a:r>
              <a:rPr b="0" i="0" lang="en-US" sz="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MongoDB</a:t>
            </a:r>
            <a:endParaRPr/>
          </a:p>
        </p:txBody>
      </p:sp>
      <p:cxnSp>
        <p:nvCxnSpPr>
          <p:cNvPr id="481" name="Google Shape;481;p2"/>
          <p:cNvCxnSpPr/>
          <p:nvPr/>
        </p:nvCxnSpPr>
        <p:spPr>
          <a:xfrm>
            <a:off x="4168312" y="3753431"/>
            <a:ext cx="3308233" cy="2137"/>
          </a:xfrm>
          <a:prstGeom prst="straightConnector1">
            <a:avLst/>
          </a:prstGeom>
          <a:noFill/>
          <a:ln cap="flat" cmpd="sng" w="12700">
            <a:solidFill>
              <a:srgbClr val="7F6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82" name="Google Shape;482;p2"/>
          <p:cNvCxnSpPr/>
          <p:nvPr/>
        </p:nvCxnSpPr>
        <p:spPr>
          <a:xfrm flipH="1">
            <a:off x="4980741" y="3755569"/>
            <a:ext cx="808" cy="374537"/>
          </a:xfrm>
          <a:prstGeom prst="straightConnector1">
            <a:avLst/>
          </a:prstGeom>
          <a:noFill/>
          <a:ln cap="flat" cmpd="sng" w="12700">
            <a:solidFill>
              <a:srgbClr val="7F6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83" name="Google Shape;483;p2"/>
          <p:cNvCxnSpPr/>
          <p:nvPr/>
        </p:nvCxnSpPr>
        <p:spPr>
          <a:xfrm flipH="1">
            <a:off x="5392026" y="3758744"/>
            <a:ext cx="808" cy="374537"/>
          </a:xfrm>
          <a:prstGeom prst="straightConnector1">
            <a:avLst/>
          </a:prstGeom>
          <a:noFill/>
          <a:ln cap="flat" cmpd="sng" w="12700">
            <a:solidFill>
              <a:srgbClr val="7F6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84" name="Google Shape;484;p2"/>
          <p:cNvCxnSpPr/>
          <p:nvPr/>
        </p:nvCxnSpPr>
        <p:spPr>
          <a:xfrm flipH="1">
            <a:off x="5806439" y="3756136"/>
            <a:ext cx="808" cy="374537"/>
          </a:xfrm>
          <a:prstGeom prst="straightConnector1">
            <a:avLst/>
          </a:prstGeom>
          <a:noFill/>
          <a:ln cap="flat" cmpd="sng" w="12700">
            <a:solidFill>
              <a:srgbClr val="7F6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85" name="Google Shape;485;p2"/>
          <p:cNvCxnSpPr/>
          <p:nvPr/>
        </p:nvCxnSpPr>
        <p:spPr>
          <a:xfrm flipH="1">
            <a:off x="6657060" y="3751706"/>
            <a:ext cx="808" cy="374537"/>
          </a:xfrm>
          <a:prstGeom prst="straightConnector1">
            <a:avLst/>
          </a:prstGeom>
          <a:noFill/>
          <a:ln cap="flat" cmpd="sng" w="12700">
            <a:solidFill>
              <a:srgbClr val="7F6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pSp>
        <p:nvGrpSpPr>
          <p:cNvPr id="486" name="Google Shape;486;p2"/>
          <p:cNvGrpSpPr/>
          <p:nvPr/>
        </p:nvGrpSpPr>
        <p:grpSpPr>
          <a:xfrm>
            <a:off x="5637570" y="4139196"/>
            <a:ext cx="386536" cy="451859"/>
            <a:chOff x="558637" y="4764292"/>
            <a:chExt cx="386536" cy="451859"/>
          </a:xfrm>
        </p:grpSpPr>
        <p:sp>
          <p:nvSpPr>
            <p:cNvPr id="487" name="Google Shape;487;p2"/>
            <p:cNvSpPr/>
            <p:nvPr/>
          </p:nvSpPr>
          <p:spPr>
            <a:xfrm>
              <a:off x="558637" y="4764292"/>
              <a:ext cx="386536" cy="451859"/>
            </a:xfrm>
            <a:prstGeom prst="roundRect">
              <a:avLst>
                <a:gd fmla="val 16667" name="adj"/>
              </a:avLst>
            </a:prstGeom>
            <a:solidFill>
              <a:srgbClr val="BF9000"/>
            </a:solidFill>
            <a:ln cap="flat" cmpd="sng" w="9525">
              <a:solidFill>
                <a:srgbClr val="7F6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00"/>
                <a:buFont typeface="Calibri"/>
                <a:buNone/>
              </a:pPr>
              <a:r>
                <a:t/>
              </a:r>
              <a:endParaRPr b="0" i="0" sz="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88" name="Google Shape;488;p2"/>
            <p:cNvGrpSpPr/>
            <p:nvPr/>
          </p:nvGrpSpPr>
          <p:grpSpPr>
            <a:xfrm>
              <a:off x="578584" y="4947329"/>
              <a:ext cx="270109" cy="228583"/>
              <a:chOff x="463716" y="1465746"/>
              <a:chExt cx="270109" cy="228583"/>
            </a:xfrm>
          </p:grpSpPr>
          <p:sp>
            <p:nvSpPr>
              <p:cNvPr id="489" name="Google Shape;489;p2"/>
              <p:cNvSpPr/>
              <p:nvPr/>
            </p:nvSpPr>
            <p:spPr>
              <a:xfrm>
                <a:off x="463716" y="1465746"/>
                <a:ext cx="270109" cy="228583"/>
              </a:xfrm>
              <a:prstGeom prst="roundRect">
                <a:avLst>
                  <a:gd fmla="val 16667" name="adj"/>
                </a:avLst>
              </a:prstGeom>
              <a:solidFill>
                <a:srgbClr val="F4B081"/>
              </a:solidFill>
              <a:ln cap="flat" cmpd="sng" w="9525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00"/>
                  <a:buFont typeface="Calibri"/>
                  <a:buNone/>
                </a:pPr>
                <a:r>
                  <a:t/>
                </a:r>
                <a:endParaRPr b="0" i="0" sz="3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0" name="Google Shape;490;p2"/>
              <p:cNvSpPr/>
              <p:nvPr/>
            </p:nvSpPr>
            <p:spPr>
              <a:xfrm>
                <a:off x="495257" y="1496031"/>
                <a:ext cx="205411" cy="166270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 cap="flat" cmpd="sng" w="9525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3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gobot-ticket-dutymgr-command-processor</a:t>
                </a:r>
                <a:endParaRPr b="0" i="0" sz="3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3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91" name="Google Shape;491;p2"/>
            <p:cNvGrpSpPr/>
            <p:nvPr/>
          </p:nvGrpSpPr>
          <p:grpSpPr>
            <a:xfrm>
              <a:off x="639364" y="4796014"/>
              <a:ext cx="270109" cy="228583"/>
              <a:chOff x="463716" y="1465746"/>
              <a:chExt cx="270109" cy="228583"/>
            </a:xfrm>
          </p:grpSpPr>
          <p:sp>
            <p:nvSpPr>
              <p:cNvPr id="492" name="Google Shape;492;p2"/>
              <p:cNvSpPr/>
              <p:nvPr/>
            </p:nvSpPr>
            <p:spPr>
              <a:xfrm>
                <a:off x="463716" y="1465746"/>
                <a:ext cx="270109" cy="228583"/>
              </a:xfrm>
              <a:prstGeom prst="roundRect">
                <a:avLst>
                  <a:gd fmla="val 16667" name="adj"/>
                </a:avLst>
              </a:prstGeom>
              <a:solidFill>
                <a:srgbClr val="F4B081"/>
              </a:solidFill>
              <a:ln cap="flat" cmpd="sng" w="9525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00"/>
                  <a:buFont typeface="Calibri"/>
                  <a:buNone/>
                </a:pPr>
                <a:r>
                  <a:t/>
                </a:r>
                <a:endParaRPr b="0" i="0" sz="3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3" name="Google Shape;493;p2"/>
              <p:cNvSpPr/>
              <p:nvPr/>
            </p:nvSpPr>
            <p:spPr>
              <a:xfrm>
                <a:off x="495257" y="1496031"/>
                <a:ext cx="205411" cy="166270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 cap="flat" cmpd="sng" w="9525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3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gobot-dutymgr-command-processor</a:t>
                </a:r>
                <a:endParaRPr b="0" i="0" sz="3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94" name="Google Shape;494;p2"/>
          <p:cNvGrpSpPr/>
          <p:nvPr/>
        </p:nvGrpSpPr>
        <p:grpSpPr>
          <a:xfrm>
            <a:off x="5223864" y="4138193"/>
            <a:ext cx="386536" cy="451859"/>
            <a:chOff x="558637" y="4764292"/>
            <a:chExt cx="386536" cy="451859"/>
          </a:xfrm>
        </p:grpSpPr>
        <p:sp>
          <p:nvSpPr>
            <p:cNvPr id="495" name="Google Shape;495;p2"/>
            <p:cNvSpPr/>
            <p:nvPr/>
          </p:nvSpPr>
          <p:spPr>
            <a:xfrm>
              <a:off x="558637" y="4764292"/>
              <a:ext cx="386536" cy="451859"/>
            </a:xfrm>
            <a:prstGeom prst="roundRect">
              <a:avLst>
                <a:gd fmla="val 16667" name="adj"/>
              </a:avLst>
            </a:prstGeom>
            <a:solidFill>
              <a:srgbClr val="BF9000"/>
            </a:solidFill>
            <a:ln cap="flat" cmpd="sng" w="9525">
              <a:solidFill>
                <a:srgbClr val="7F6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00"/>
                <a:buFont typeface="Calibri"/>
                <a:buNone/>
              </a:pPr>
              <a:r>
                <a:t/>
              </a:r>
              <a:endParaRPr b="0" i="0" sz="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96" name="Google Shape;496;p2"/>
            <p:cNvGrpSpPr/>
            <p:nvPr/>
          </p:nvGrpSpPr>
          <p:grpSpPr>
            <a:xfrm>
              <a:off x="578584" y="4947329"/>
              <a:ext cx="270109" cy="228583"/>
              <a:chOff x="463716" y="1465746"/>
              <a:chExt cx="270109" cy="228583"/>
            </a:xfrm>
          </p:grpSpPr>
          <p:sp>
            <p:nvSpPr>
              <p:cNvPr id="497" name="Google Shape;497;p2"/>
              <p:cNvSpPr/>
              <p:nvPr/>
            </p:nvSpPr>
            <p:spPr>
              <a:xfrm>
                <a:off x="463716" y="1465746"/>
                <a:ext cx="270109" cy="228583"/>
              </a:xfrm>
              <a:prstGeom prst="roundRect">
                <a:avLst>
                  <a:gd fmla="val 16667" name="adj"/>
                </a:avLst>
              </a:prstGeom>
              <a:solidFill>
                <a:srgbClr val="F4B081"/>
              </a:solidFill>
              <a:ln cap="flat" cmpd="sng" w="9525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400"/>
                  <a:buFont typeface="Calibri"/>
                  <a:buNone/>
                </a:pPr>
                <a:r>
                  <a:t/>
                </a:r>
                <a:endParaRPr b="0" i="0" sz="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8" name="Google Shape;498;p2"/>
              <p:cNvSpPr/>
              <p:nvPr/>
            </p:nvSpPr>
            <p:spPr>
              <a:xfrm>
                <a:off x="495257" y="1496031"/>
                <a:ext cx="205411" cy="166270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 cap="flat" cmpd="sng" w="9525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3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gobot-ticket-ticket-command-processor</a:t>
                </a:r>
                <a:endParaRPr b="0" i="0" sz="3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4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99" name="Google Shape;499;p2"/>
            <p:cNvGrpSpPr/>
            <p:nvPr/>
          </p:nvGrpSpPr>
          <p:grpSpPr>
            <a:xfrm>
              <a:off x="639364" y="4796014"/>
              <a:ext cx="270109" cy="228583"/>
              <a:chOff x="463716" y="1465746"/>
              <a:chExt cx="270109" cy="228583"/>
            </a:xfrm>
          </p:grpSpPr>
          <p:sp>
            <p:nvSpPr>
              <p:cNvPr id="500" name="Google Shape;500;p2"/>
              <p:cNvSpPr/>
              <p:nvPr/>
            </p:nvSpPr>
            <p:spPr>
              <a:xfrm>
                <a:off x="463716" y="1465746"/>
                <a:ext cx="270109" cy="228583"/>
              </a:xfrm>
              <a:prstGeom prst="roundRect">
                <a:avLst>
                  <a:gd fmla="val 16667" name="adj"/>
                </a:avLst>
              </a:prstGeom>
              <a:solidFill>
                <a:srgbClr val="F4B081"/>
              </a:solidFill>
              <a:ln cap="flat" cmpd="sng" w="9525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400"/>
                  <a:buFont typeface="Calibri"/>
                  <a:buNone/>
                </a:pPr>
                <a:r>
                  <a:t/>
                </a:r>
                <a:endParaRPr b="0" i="0" sz="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1" name="Google Shape;501;p2"/>
              <p:cNvSpPr/>
              <p:nvPr/>
            </p:nvSpPr>
            <p:spPr>
              <a:xfrm>
                <a:off x="495257" y="1496031"/>
                <a:ext cx="205411" cy="166270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 cap="flat" cmpd="sng" w="9525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3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gobot-ticket-command-processor</a:t>
                </a:r>
                <a:endParaRPr b="0" i="0" sz="3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02" name="Google Shape;502;p2"/>
          <p:cNvGrpSpPr/>
          <p:nvPr/>
        </p:nvGrpSpPr>
        <p:grpSpPr>
          <a:xfrm>
            <a:off x="4790142" y="4129980"/>
            <a:ext cx="386536" cy="451859"/>
            <a:chOff x="558637" y="4764292"/>
            <a:chExt cx="386536" cy="451859"/>
          </a:xfrm>
        </p:grpSpPr>
        <p:sp>
          <p:nvSpPr>
            <p:cNvPr id="503" name="Google Shape;503;p2"/>
            <p:cNvSpPr/>
            <p:nvPr/>
          </p:nvSpPr>
          <p:spPr>
            <a:xfrm>
              <a:off x="558637" y="4764292"/>
              <a:ext cx="386536" cy="451859"/>
            </a:xfrm>
            <a:prstGeom prst="roundRect">
              <a:avLst>
                <a:gd fmla="val 16667" name="adj"/>
              </a:avLst>
            </a:prstGeom>
            <a:solidFill>
              <a:srgbClr val="BF9000"/>
            </a:solidFill>
            <a:ln cap="flat" cmpd="sng" w="9525">
              <a:solidFill>
                <a:srgbClr val="7F6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00"/>
                <a:buFont typeface="Calibri"/>
                <a:buNone/>
              </a:pPr>
              <a:r>
                <a:t/>
              </a:r>
              <a:endParaRPr b="0" i="0" sz="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04" name="Google Shape;504;p2"/>
            <p:cNvGrpSpPr/>
            <p:nvPr/>
          </p:nvGrpSpPr>
          <p:grpSpPr>
            <a:xfrm>
              <a:off x="578584" y="4947329"/>
              <a:ext cx="270109" cy="228583"/>
              <a:chOff x="463716" y="1465746"/>
              <a:chExt cx="270109" cy="228583"/>
            </a:xfrm>
          </p:grpSpPr>
          <p:sp>
            <p:nvSpPr>
              <p:cNvPr id="505" name="Google Shape;505;p2"/>
              <p:cNvSpPr/>
              <p:nvPr/>
            </p:nvSpPr>
            <p:spPr>
              <a:xfrm>
                <a:off x="463716" y="1465746"/>
                <a:ext cx="270109" cy="228583"/>
              </a:xfrm>
              <a:prstGeom prst="roundRect">
                <a:avLst>
                  <a:gd fmla="val 16667" name="adj"/>
                </a:avLst>
              </a:prstGeom>
              <a:solidFill>
                <a:srgbClr val="F4B081"/>
              </a:solidFill>
              <a:ln cap="flat" cmpd="sng" w="9525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400"/>
                  <a:buFont typeface="Calibri"/>
                  <a:buNone/>
                </a:pPr>
                <a:r>
                  <a:t/>
                </a:r>
                <a:endParaRPr b="0" i="0" sz="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6" name="Google Shape;506;p2"/>
              <p:cNvSpPr/>
              <p:nvPr/>
            </p:nvSpPr>
            <p:spPr>
              <a:xfrm>
                <a:off x="495257" y="1496031"/>
                <a:ext cx="205411" cy="166270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 cap="flat" cmpd="sng" w="9525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3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gobot-links-command-processor</a:t>
                </a:r>
                <a:endParaRPr b="0" i="0" sz="3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07" name="Google Shape;507;p2"/>
            <p:cNvGrpSpPr/>
            <p:nvPr/>
          </p:nvGrpSpPr>
          <p:grpSpPr>
            <a:xfrm>
              <a:off x="639364" y="4796014"/>
              <a:ext cx="270109" cy="228583"/>
              <a:chOff x="463716" y="1465746"/>
              <a:chExt cx="270109" cy="228583"/>
            </a:xfrm>
          </p:grpSpPr>
          <p:sp>
            <p:nvSpPr>
              <p:cNvPr id="508" name="Google Shape;508;p2"/>
              <p:cNvSpPr/>
              <p:nvPr/>
            </p:nvSpPr>
            <p:spPr>
              <a:xfrm>
                <a:off x="463716" y="1465746"/>
                <a:ext cx="270109" cy="228583"/>
              </a:xfrm>
              <a:prstGeom prst="roundRect">
                <a:avLst>
                  <a:gd fmla="val 16667" name="adj"/>
                </a:avLst>
              </a:prstGeom>
              <a:solidFill>
                <a:srgbClr val="F4B081"/>
              </a:solidFill>
              <a:ln cap="flat" cmpd="sng" w="9525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400"/>
                  <a:buFont typeface="Calibri"/>
                  <a:buNone/>
                </a:pPr>
                <a:r>
                  <a:t/>
                </a:r>
                <a:endParaRPr b="0" i="0" sz="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" name="Google Shape;509;p2"/>
              <p:cNvSpPr/>
              <p:nvPr/>
            </p:nvSpPr>
            <p:spPr>
              <a:xfrm>
                <a:off x="495257" y="1496031"/>
                <a:ext cx="205411" cy="166270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 cap="flat" cmpd="sng" w="9525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3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gobot-links-command-processor</a:t>
                </a:r>
                <a:endParaRPr b="0" i="0" sz="3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10" name="Google Shape;510;p2"/>
          <p:cNvGrpSpPr/>
          <p:nvPr/>
        </p:nvGrpSpPr>
        <p:grpSpPr>
          <a:xfrm>
            <a:off x="6457865" y="4129434"/>
            <a:ext cx="386536" cy="451859"/>
            <a:chOff x="558637" y="4764292"/>
            <a:chExt cx="386536" cy="451859"/>
          </a:xfrm>
        </p:grpSpPr>
        <p:sp>
          <p:nvSpPr>
            <p:cNvPr id="511" name="Google Shape;511;p2"/>
            <p:cNvSpPr/>
            <p:nvPr/>
          </p:nvSpPr>
          <p:spPr>
            <a:xfrm>
              <a:off x="558637" y="4764292"/>
              <a:ext cx="386536" cy="451859"/>
            </a:xfrm>
            <a:prstGeom prst="roundRect">
              <a:avLst>
                <a:gd fmla="val 16667" name="adj"/>
              </a:avLst>
            </a:prstGeom>
            <a:solidFill>
              <a:srgbClr val="BF9000"/>
            </a:solidFill>
            <a:ln cap="flat" cmpd="sng" w="9525">
              <a:solidFill>
                <a:srgbClr val="7F6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00"/>
                <a:buFont typeface="Calibri"/>
                <a:buNone/>
              </a:pPr>
              <a:r>
                <a:t/>
              </a:r>
              <a:endParaRPr b="0" i="0" sz="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12" name="Google Shape;512;p2"/>
            <p:cNvGrpSpPr/>
            <p:nvPr/>
          </p:nvGrpSpPr>
          <p:grpSpPr>
            <a:xfrm>
              <a:off x="578584" y="4947329"/>
              <a:ext cx="270109" cy="228583"/>
              <a:chOff x="463716" y="1465746"/>
              <a:chExt cx="270109" cy="228583"/>
            </a:xfrm>
          </p:grpSpPr>
          <p:sp>
            <p:nvSpPr>
              <p:cNvPr id="513" name="Google Shape;513;p2"/>
              <p:cNvSpPr/>
              <p:nvPr/>
            </p:nvSpPr>
            <p:spPr>
              <a:xfrm>
                <a:off x="463716" y="1465746"/>
                <a:ext cx="270109" cy="228583"/>
              </a:xfrm>
              <a:prstGeom prst="roundRect">
                <a:avLst>
                  <a:gd fmla="val 16667" name="adj"/>
                </a:avLst>
              </a:prstGeom>
              <a:solidFill>
                <a:srgbClr val="F4B081"/>
              </a:solidFill>
              <a:ln cap="flat" cmpd="sng" w="9525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00"/>
                  <a:buFont typeface="Calibri"/>
                  <a:buNone/>
                </a:pPr>
                <a:r>
                  <a:t/>
                </a:r>
                <a:endParaRPr b="0" i="0" sz="3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4" name="Google Shape;514;p2"/>
              <p:cNvSpPr/>
              <p:nvPr/>
            </p:nvSpPr>
            <p:spPr>
              <a:xfrm>
                <a:off x="495257" y="1496031"/>
                <a:ext cx="205411" cy="166270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 cap="flat" cmpd="sng" w="9525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3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3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gobot-help-registry</a:t>
                </a:r>
                <a:endParaRPr b="0" i="0" sz="3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00"/>
                  <a:buFont typeface="Calibri"/>
                  <a:buNone/>
                </a:pPr>
                <a:r>
                  <a:t/>
                </a:r>
                <a:endParaRPr b="0" i="0" sz="3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15" name="Google Shape;515;p2"/>
            <p:cNvGrpSpPr/>
            <p:nvPr/>
          </p:nvGrpSpPr>
          <p:grpSpPr>
            <a:xfrm>
              <a:off x="639364" y="4796014"/>
              <a:ext cx="270109" cy="228583"/>
              <a:chOff x="463716" y="1465746"/>
              <a:chExt cx="270109" cy="228583"/>
            </a:xfrm>
          </p:grpSpPr>
          <p:sp>
            <p:nvSpPr>
              <p:cNvPr id="516" name="Google Shape;516;p2"/>
              <p:cNvSpPr/>
              <p:nvPr/>
            </p:nvSpPr>
            <p:spPr>
              <a:xfrm>
                <a:off x="463716" y="1465746"/>
                <a:ext cx="270109" cy="228583"/>
              </a:xfrm>
              <a:prstGeom prst="roundRect">
                <a:avLst>
                  <a:gd fmla="val 16667" name="adj"/>
                </a:avLst>
              </a:prstGeom>
              <a:solidFill>
                <a:srgbClr val="F4B081"/>
              </a:solidFill>
              <a:ln cap="flat" cmpd="sng" w="9525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00"/>
                  <a:buFont typeface="Calibri"/>
                  <a:buNone/>
                </a:pPr>
                <a:r>
                  <a:t/>
                </a:r>
                <a:endParaRPr b="0" i="0" sz="3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7" name="Google Shape;517;p2"/>
              <p:cNvSpPr/>
              <p:nvPr/>
            </p:nvSpPr>
            <p:spPr>
              <a:xfrm>
                <a:off x="495257" y="1496031"/>
                <a:ext cx="205411" cy="166270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 cap="flat" cmpd="sng" w="9525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3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gobot-help-registry</a:t>
                </a:r>
                <a:endParaRPr b="0" i="0" sz="3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cxnSp>
        <p:nvCxnSpPr>
          <p:cNvPr id="518" name="Google Shape;518;p2"/>
          <p:cNvCxnSpPr>
            <a:endCxn id="519" idx="0"/>
          </p:cNvCxnSpPr>
          <p:nvPr/>
        </p:nvCxnSpPr>
        <p:spPr>
          <a:xfrm>
            <a:off x="4603560" y="3763638"/>
            <a:ext cx="0" cy="373800"/>
          </a:xfrm>
          <a:prstGeom prst="straightConnector1">
            <a:avLst/>
          </a:prstGeom>
          <a:noFill/>
          <a:ln cap="flat" cmpd="sng" w="12700">
            <a:solidFill>
              <a:srgbClr val="7F6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pSp>
        <p:nvGrpSpPr>
          <p:cNvPr id="520" name="Google Shape;520;p2"/>
          <p:cNvGrpSpPr/>
          <p:nvPr/>
        </p:nvGrpSpPr>
        <p:grpSpPr>
          <a:xfrm>
            <a:off x="4410292" y="4137438"/>
            <a:ext cx="386536" cy="451859"/>
            <a:chOff x="558637" y="4764292"/>
            <a:chExt cx="386536" cy="451859"/>
          </a:xfrm>
        </p:grpSpPr>
        <p:sp>
          <p:nvSpPr>
            <p:cNvPr id="519" name="Google Shape;519;p2"/>
            <p:cNvSpPr/>
            <p:nvPr/>
          </p:nvSpPr>
          <p:spPr>
            <a:xfrm>
              <a:off x="558637" y="4764292"/>
              <a:ext cx="386536" cy="451859"/>
            </a:xfrm>
            <a:prstGeom prst="roundRect">
              <a:avLst>
                <a:gd fmla="val 16667" name="adj"/>
              </a:avLst>
            </a:prstGeom>
            <a:solidFill>
              <a:srgbClr val="BF9000"/>
            </a:solidFill>
            <a:ln cap="flat" cmpd="sng" w="9525">
              <a:solidFill>
                <a:srgbClr val="7F6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00"/>
                <a:buFont typeface="Calibri"/>
                <a:buNone/>
              </a:pPr>
              <a:r>
                <a:t/>
              </a:r>
              <a:endParaRPr b="0" i="0" sz="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21" name="Google Shape;521;p2"/>
            <p:cNvGrpSpPr/>
            <p:nvPr/>
          </p:nvGrpSpPr>
          <p:grpSpPr>
            <a:xfrm>
              <a:off x="578584" y="4947329"/>
              <a:ext cx="270109" cy="228583"/>
              <a:chOff x="463716" y="1465746"/>
              <a:chExt cx="270109" cy="228583"/>
            </a:xfrm>
          </p:grpSpPr>
          <p:sp>
            <p:nvSpPr>
              <p:cNvPr id="522" name="Google Shape;522;p2"/>
              <p:cNvSpPr/>
              <p:nvPr/>
            </p:nvSpPr>
            <p:spPr>
              <a:xfrm>
                <a:off x="463716" y="1465746"/>
                <a:ext cx="270109" cy="228583"/>
              </a:xfrm>
              <a:prstGeom prst="roundRect">
                <a:avLst>
                  <a:gd fmla="val 16667" name="adj"/>
                </a:avLst>
              </a:prstGeom>
              <a:solidFill>
                <a:srgbClr val="F4B081"/>
              </a:solidFill>
              <a:ln cap="flat" cmpd="sng" w="9525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400"/>
                  <a:buFont typeface="Calibri"/>
                  <a:buNone/>
                </a:pPr>
                <a:r>
                  <a:t/>
                </a:r>
                <a:endParaRPr b="0" i="0" sz="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3" name="Google Shape;523;p2"/>
              <p:cNvSpPr/>
              <p:nvPr/>
            </p:nvSpPr>
            <p:spPr>
              <a:xfrm>
                <a:off x="495257" y="1496031"/>
                <a:ext cx="205411" cy="166270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 cap="flat" cmpd="sng" w="9525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400"/>
                  <a:buFont typeface="Calibri"/>
                  <a:buNone/>
                </a:pPr>
                <a:r>
                  <a:t/>
                </a:r>
                <a:endParaRPr b="0" i="0" sz="4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3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gobot-pagerduty-handlers</a:t>
                </a:r>
                <a:endParaRPr b="0" i="0" sz="5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4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24" name="Google Shape;524;p2"/>
            <p:cNvGrpSpPr/>
            <p:nvPr/>
          </p:nvGrpSpPr>
          <p:grpSpPr>
            <a:xfrm>
              <a:off x="639364" y="4796014"/>
              <a:ext cx="270109" cy="228583"/>
              <a:chOff x="463716" y="1465746"/>
              <a:chExt cx="270109" cy="228583"/>
            </a:xfrm>
          </p:grpSpPr>
          <p:sp>
            <p:nvSpPr>
              <p:cNvPr id="525" name="Google Shape;525;p2"/>
              <p:cNvSpPr/>
              <p:nvPr/>
            </p:nvSpPr>
            <p:spPr>
              <a:xfrm>
                <a:off x="463716" y="1465746"/>
                <a:ext cx="270109" cy="228583"/>
              </a:xfrm>
              <a:prstGeom prst="roundRect">
                <a:avLst>
                  <a:gd fmla="val 16667" name="adj"/>
                </a:avLst>
              </a:prstGeom>
              <a:solidFill>
                <a:srgbClr val="F4B081"/>
              </a:solidFill>
              <a:ln cap="flat" cmpd="sng" w="9525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400"/>
                  <a:buFont typeface="Calibri"/>
                  <a:buNone/>
                </a:pPr>
                <a:r>
                  <a:t/>
                </a:r>
                <a:endParaRPr b="0" i="0" sz="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6" name="Google Shape;526;p2"/>
              <p:cNvSpPr/>
              <p:nvPr/>
            </p:nvSpPr>
            <p:spPr>
              <a:xfrm>
                <a:off x="495257" y="1496031"/>
                <a:ext cx="205411" cy="166270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 cap="flat" cmpd="sng" w="9525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300"/>
                  <a:buFont typeface="Calibri"/>
                  <a:buNone/>
                </a:pPr>
                <a:r>
                  <a:rPr b="0" i="0" lang="en-US" sz="3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gobot-pagerduty-handlers</a:t>
                </a:r>
                <a:endParaRPr b="0" i="0" sz="4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cxnSp>
        <p:nvCxnSpPr>
          <p:cNvPr id="527" name="Google Shape;527;p2"/>
          <p:cNvCxnSpPr/>
          <p:nvPr/>
        </p:nvCxnSpPr>
        <p:spPr>
          <a:xfrm>
            <a:off x="4171899" y="3760910"/>
            <a:ext cx="4360" cy="364244"/>
          </a:xfrm>
          <a:prstGeom prst="straightConnector1">
            <a:avLst/>
          </a:prstGeom>
          <a:noFill/>
          <a:ln cap="flat" cmpd="sng" w="12700">
            <a:solidFill>
              <a:srgbClr val="7F6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28" name="Google Shape;528;p2"/>
          <p:cNvCxnSpPr>
            <a:endCxn id="529" idx="0"/>
          </p:cNvCxnSpPr>
          <p:nvPr/>
        </p:nvCxnSpPr>
        <p:spPr>
          <a:xfrm flipH="1">
            <a:off x="6241736" y="3749028"/>
            <a:ext cx="4500" cy="383700"/>
          </a:xfrm>
          <a:prstGeom prst="straightConnector1">
            <a:avLst/>
          </a:prstGeom>
          <a:noFill/>
          <a:ln cap="flat" cmpd="sng" w="12700">
            <a:solidFill>
              <a:srgbClr val="7F6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pSp>
        <p:nvGrpSpPr>
          <p:cNvPr id="530" name="Google Shape;530;p2"/>
          <p:cNvGrpSpPr/>
          <p:nvPr/>
        </p:nvGrpSpPr>
        <p:grpSpPr>
          <a:xfrm>
            <a:off x="6048468" y="4132728"/>
            <a:ext cx="386536" cy="451859"/>
            <a:chOff x="558637" y="4764292"/>
            <a:chExt cx="386536" cy="451859"/>
          </a:xfrm>
        </p:grpSpPr>
        <p:sp>
          <p:nvSpPr>
            <p:cNvPr id="529" name="Google Shape;529;p2"/>
            <p:cNvSpPr/>
            <p:nvPr/>
          </p:nvSpPr>
          <p:spPr>
            <a:xfrm>
              <a:off x="558637" y="4764292"/>
              <a:ext cx="386536" cy="451859"/>
            </a:xfrm>
            <a:prstGeom prst="roundRect">
              <a:avLst>
                <a:gd fmla="val 16667" name="adj"/>
              </a:avLst>
            </a:prstGeom>
            <a:solidFill>
              <a:srgbClr val="BF9000"/>
            </a:solidFill>
            <a:ln cap="flat" cmpd="sng" w="9525">
              <a:solidFill>
                <a:srgbClr val="7F6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00"/>
                <a:buFont typeface="Calibri"/>
                <a:buNone/>
              </a:pPr>
              <a:r>
                <a:t/>
              </a:r>
              <a:endParaRPr b="0" i="0" sz="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31" name="Google Shape;531;p2"/>
            <p:cNvGrpSpPr/>
            <p:nvPr/>
          </p:nvGrpSpPr>
          <p:grpSpPr>
            <a:xfrm>
              <a:off x="578584" y="4947329"/>
              <a:ext cx="270109" cy="228583"/>
              <a:chOff x="463716" y="1465746"/>
              <a:chExt cx="270109" cy="228583"/>
            </a:xfrm>
          </p:grpSpPr>
          <p:sp>
            <p:nvSpPr>
              <p:cNvPr id="532" name="Google Shape;532;p2"/>
              <p:cNvSpPr/>
              <p:nvPr/>
            </p:nvSpPr>
            <p:spPr>
              <a:xfrm>
                <a:off x="463716" y="1465746"/>
                <a:ext cx="270109" cy="228583"/>
              </a:xfrm>
              <a:prstGeom prst="roundRect">
                <a:avLst>
                  <a:gd fmla="val 16667" name="adj"/>
                </a:avLst>
              </a:prstGeom>
              <a:solidFill>
                <a:srgbClr val="F4B081"/>
              </a:solidFill>
              <a:ln cap="flat" cmpd="sng" w="9525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00"/>
                  <a:buFont typeface="Calibri"/>
                  <a:buNone/>
                </a:pPr>
                <a:r>
                  <a:t/>
                </a:r>
                <a:endParaRPr b="0" i="0" sz="3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3" name="Google Shape;533;p2"/>
              <p:cNvSpPr/>
              <p:nvPr/>
            </p:nvSpPr>
            <p:spPr>
              <a:xfrm>
                <a:off x="495257" y="1496031"/>
                <a:ext cx="205411" cy="166270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 cap="flat" cmpd="sng" w="9525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3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gobot-alias-command-processor</a:t>
                </a:r>
                <a:endParaRPr/>
              </a:p>
            </p:txBody>
          </p:sp>
        </p:grpSp>
        <p:grpSp>
          <p:nvGrpSpPr>
            <p:cNvPr id="534" name="Google Shape;534;p2"/>
            <p:cNvGrpSpPr/>
            <p:nvPr/>
          </p:nvGrpSpPr>
          <p:grpSpPr>
            <a:xfrm>
              <a:off x="639364" y="4796014"/>
              <a:ext cx="270109" cy="228583"/>
              <a:chOff x="463716" y="1465746"/>
              <a:chExt cx="270109" cy="228583"/>
            </a:xfrm>
          </p:grpSpPr>
          <p:sp>
            <p:nvSpPr>
              <p:cNvPr id="535" name="Google Shape;535;p2"/>
              <p:cNvSpPr/>
              <p:nvPr/>
            </p:nvSpPr>
            <p:spPr>
              <a:xfrm>
                <a:off x="463716" y="1465746"/>
                <a:ext cx="270109" cy="228583"/>
              </a:xfrm>
              <a:prstGeom prst="roundRect">
                <a:avLst>
                  <a:gd fmla="val 16667" name="adj"/>
                </a:avLst>
              </a:prstGeom>
              <a:solidFill>
                <a:srgbClr val="F4B081"/>
              </a:solidFill>
              <a:ln cap="flat" cmpd="sng" w="9525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00"/>
                  <a:buFont typeface="Calibri"/>
                  <a:buNone/>
                </a:pPr>
                <a:r>
                  <a:t/>
                </a:r>
                <a:endParaRPr b="0" i="0" sz="3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6" name="Google Shape;536;p2"/>
              <p:cNvSpPr/>
              <p:nvPr/>
            </p:nvSpPr>
            <p:spPr>
              <a:xfrm>
                <a:off x="495257" y="1496031"/>
                <a:ext cx="205411" cy="166270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 cap="flat" cmpd="sng" w="9525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3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gobot-alias-command-processor</a:t>
                </a:r>
                <a:endParaRPr/>
              </a:p>
            </p:txBody>
          </p:sp>
        </p:grpSp>
      </p:grpSp>
      <p:cxnSp>
        <p:nvCxnSpPr>
          <p:cNvPr id="537" name="Google Shape;537;p2"/>
          <p:cNvCxnSpPr/>
          <p:nvPr/>
        </p:nvCxnSpPr>
        <p:spPr>
          <a:xfrm flipH="1">
            <a:off x="7061378" y="3753720"/>
            <a:ext cx="808" cy="374537"/>
          </a:xfrm>
          <a:prstGeom prst="straightConnector1">
            <a:avLst/>
          </a:prstGeom>
          <a:noFill/>
          <a:ln cap="flat" cmpd="sng" w="12700">
            <a:solidFill>
              <a:srgbClr val="7F6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pSp>
        <p:nvGrpSpPr>
          <p:cNvPr id="538" name="Google Shape;538;p2"/>
          <p:cNvGrpSpPr/>
          <p:nvPr/>
        </p:nvGrpSpPr>
        <p:grpSpPr>
          <a:xfrm>
            <a:off x="6862183" y="4131448"/>
            <a:ext cx="386536" cy="451859"/>
            <a:chOff x="558637" y="4764292"/>
            <a:chExt cx="386536" cy="451859"/>
          </a:xfrm>
        </p:grpSpPr>
        <p:sp>
          <p:nvSpPr>
            <p:cNvPr id="539" name="Google Shape;539;p2"/>
            <p:cNvSpPr/>
            <p:nvPr/>
          </p:nvSpPr>
          <p:spPr>
            <a:xfrm>
              <a:off x="558637" y="4764292"/>
              <a:ext cx="386536" cy="451859"/>
            </a:xfrm>
            <a:prstGeom prst="roundRect">
              <a:avLst>
                <a:gd fmla="val 16667" name="adj"/>
              </a:avLst>
            </a:prstGeom>
            <a:solidFill>
              <a:srgbClr val="BF9000"/>
            </a:solidFill>
            <a:ln cap="flat" cmpd="sng" w="9525">
              <a:solidFill>
                <a:srgbClr val="7F6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00"/>
                <a:buFont typeface="Calibri"/>
                <a:buNone/>
              </a:pPr>
              <a:r>
                <a:t/>
              </a:r>
              <a:endParaRPr b="0" i="0" sz="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40" name="Google Shape;540;p2"/>
            <p:cNvGrpSpPr/>
            <p:nvPr/>
          </p:nvGrpSpPr>
          <p:grpSpPr>
            <a:xfrm>
              <a:off x="578584" y="4947329"/>
              <a:ext cx="270109" cy="228583"/>
              <a:chOff x="463716" y="1465746"/>
              <a:chExt cx="270109" cy="228583"/>
            </a:xfrm>
          </p:grpSpPr>
          <p:sp>
            <p:nvSpPr>
              <p:cNvPr id="541" name="Google Shape;541;p2"/>
              <p:cNvSpPr/>
              <p:nvPr/>
            </p:nvSpPr>
            <p:spPr>
              <a:xfrm>
                <a:off x="463716" y="1465746"/>
                <a:ext cx="270109" cy="228583"/>
              </a:xfrm>
              <a:prstGeom prst="roundRect">
                <a:avLst>
                  <a:gd fmla="val 16667" name="adj"/>
                </a:avLst>
              </a:prstGeom>
              <a:solidFill>
                <a:srgbClr val="F4B081"/>
              </a:solidFill>
              <a:ln cap="flat" cmpd="sng" w="9525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00"/>
                  <a:buFont typeface="Calibri"/>
                  <a:buNone/>
                </a:pPr>
                <a:r>
                  <a:t/>
                </a:r>
                <a:endParaRPr b="0" i="0" sz="3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2" name="Google Shape;542;p2"/>
              <p:cNvSpPr/>
              <p:nvPr/>
            </p:nvSpPr>
            <p:spPr>
              <a:xfrm>
                <a:off x="495257" y="1496031"/>
                <a:ext cx="205411" cy="166270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 cap="flat" cmpd="sng" w="9525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3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Cciebot-misc-commands-processor-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00"/>
                  <a:buFont typeface="Calibri"/>
                  <a:buNone/>
                </a:pPr>
                <a:r>
                  <a:t/>
                </a:r>
                <a:endParaRPr b="0" i="0" sz="3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43" name="Google Shape;543;p2"/>
            <p:cNvGrpSpPr/>
            <p:nvPr/>
          </p:nvGrpSpPr>
          <p:grpSpPr>
            <a:xfrm>
              <a:off x="639364" y="4796014"/>
              <a:ext cx="270109" cy="228583"/>
              <a:chOff x="463716" y="1465746"/>
              <a:chExt cx="270109" cy="228583"/>
            </a:xfrm>
          </p:grpSpPr>
          <p:sp>
            <p:nvSpPr>
              <p:cNvPr id="544" name="Google Shape;544;p2"/>
              <p:cNvSpPr/>
              <p:nvPr/>
            </p:nvSpPr>
            <p:spPr>
              <a:xfrm>
                <a:off x="463716" y="1465746"/>
                <a:ext cx="270109" cy="228583"/>
              </a:xfrm>
              <a:prstGeom prst="roundRect">
                <a:avLst>
                  <a:gd fmla="val 16667" name="adj"/>
                </a:avLst>
              </a:prstGeom>
              <a:solidFill>
                <a:srgbClr val="F4B081"/>
              </a:solidFill>
              <a:ln cap="flat" cmpd="sng" w="9525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00"/>
                  <a:buFont typeface="Calibri"/>
                  <a:buNone/>
                </a:pPr>
                <a:r>
                  <a:t/>
                </a:r>
                <a:endParaRPr b="0" i="0" sz="3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5" name="Google Shape;545;p2"/>
              <p:cNvSpPr/>
              <p:nvPr/>
            </p:nvSpPr>
            <p:spPr>
              <a:xfrm>
                <a:off x="506831" y="1496031"/>
                <a:ext cx="205411" cy="166270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 cap="flat" cmpd="sng" w="9525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3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ciebot-misc-commands-processor-</a:t>
                </a:r>
                <a:endParaRPr b="0" i="0" sz="3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cxnSp>
        <p:nvCxnSpPr>
          <p:cNvPr id="546" name="Google Shape;546;p2"/>
          <p:cNvCxnSpPr/>
          <p:nvPr/>
        </p:nvCxnSpPr>
        <p:spPr>
          <a:xfrm flipH="1">
            <a:off x="7474490" y="3745190"/>
            <a:ext cx="808" cy="374537"/>
          </a:xfrm>
          <a:prstGeom prst="straightConnector1">
            <a:avLst/>
          </a:prstGeom>
          <a:noFill/>
          <a:ln cap="flat" cmpd="sng" w="12700">
            <a:solidFill>
              <a:srgbClr val="7F6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pSp>
        <p:nvGrpSpPr>
          <p:cNvPr id="547" name="Google Shape;547;p2"/>
          <p:cNvGrpSpPr/>
          <p:nvPr/>
        </p:nvGrpSpPr>
        <p:grpSpPr>
          <a:xfrm>
            <a:off x="7275295" y="4122918"/>
            <a:ext cx="386536" cy="451859"/>
            <a:chOff x="558637" y="4764292"/>
            <a:chExt cx="386536" cy="451859"/>
          </a:xfrm>
        </p:grpSpPr>
        <p:sp>
          <p:nvSpPr>
            <p:cNvPr id="548" name="Google Shape;548;p2"/>
            <p:cNvSpPr/>
            <p:nvPr/>
          </p:nvSpPr>
          <p:spPr>
            <a:xfrm>
              <a:off x="558637" y="4764292"/>
              <a:ext cx="386536" cy="451859"/>
            </a:xfrm>
            <a:prstGeom prst="roundRect">
              <a:avLst>
                <a:gd fmla="val 16667" name="adj"/>
              </a:avLst>
            </a:prstGeom>
            <a:solidFill>
              <a:srgbClr val="BF9000"/>
            </a:solidFill>
            <a:ln cap="flat" cmpd="sng" w="9525">
              <a:solidFill>
                <a:srgbClr val="7F6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00"/>
                <a:buFont typeface="Calibri"/>
                <a:buNone/>
              </a:pPr>
              <a:r>
                <a:t/>
              </a:r>
              <a:endParaRPr b="0" i="0" sz="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49" name="Google Shape;549;p2"/>
            <p:cNvGrpSpPr/>
            <p:nvPr/>
          </p:nvGrpSpPr>
          <p:grpSpPr>
            <a:xfrm>
              <a:off x="578584" y="4947329"/>
              <a:ext cx="270109" cy="228583"/>
              <a:chOff x="463716" y="1465746"/>
              <a:chExt cx="270109" cy="228583"/>
            </a:xfrm>
          </p:grpSpPr>
          <p:sp>
            <p:nvSpPr>
              <p:cNvPr id="550" name="Google Shape;550;p2"/>
              <p:cNvSpPr/>
              <p:nvPr/>
            </p:nvSpPr>
            <p:spPr>
              <a:xfrm>
                <a:off x="463716" y="1465746"/>
                <a:ext cx="270109" cy="228583"/>
              </a:xfrm>
              <a:prstGeom prst="roundRect">
                <a:avLst>
                  <a:gd fmla="val 16667" name="adj"/>
                </a:avLst>
              </a:prstGeom>
              <a:solidFill>
                <a:srgbClr val="F4B081"/>
              </a:solidFill>
              <a:ln cap="flat" cmpd="sng" w="9525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00"/>
                  <a:buFont typeface="Calibri"/>
                  <a:buNone/>
                </a:pPr>
                <a:r>
                  <a:t/>
                </a:r>
                <a:endParaRPr b="0" i="0" sz="3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1" name="Google Shape;551;p2"/>
              <p:cNvSpPr/>
              <p:nvPr/>
            </p:nvSpPr>
            <p:spPr>
              <a:xfrm>
                <a:off x="495257" y="1496031"/>
                <a:ext cx="205411" cy="166270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 cap="flat" cmpd="sng" w="9525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3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3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gobot-iae-handler</a:t>
                </a:r>
                <a:endParaRPr b="0" i="0" sz="3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00"/>
                  <a:buFont typeface="Calibri"/>
                  <a:buNone/>
                </a:pPr>
                <a:r>
                  <a:t/>
                </a:r>
                <a:endParaRPr b="0" i="0" sz="3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52" name="Google Shape;552;p2"/>
            <p:cNvGrpSpPr/>
            <p:nvPr/>
          </p:nvGrpSpPr>
          <p:grpSpPr>
            <a:xfrm>
              <a:off x="639364" y="4796014"/>
              <a:ext cx="270109" cy="228583"/>
              <a:chOff x="463716" y="1465746"/>
              <a:chExt cx="270109" cy="228583"/>
            </a:xfrm>
          </p:grpSpPr>
          <p:sp>
            <p:nvSpPr>
              <p:cNvPr id="553" name="Google Shape;553;p2"/>
              <p:cNvSpPr/>
              <p:nvPr/>
            </p:nvSpPr>
            <p:spPr>
              <a:xfrm>
                <a:off x="463716" y="1465746"/>
                <a:ext cx="270109" cy="228583"/>
              </a:xfrm>
              <a:prstGeom prst="roundRect">
                <a:avLst>
                  <a:gd fmla="val 16667" name="adj"/>
                </a:avLst>
              </a:prstGeom>
              <a:solidFill>
                <a:srgbClr val="F4B081"/>
              </a:solidFill>
              <a:ln cap="flat" cmpd="sng" w="9525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00"/>
                  <a:buFont typeface="Calibri"/>
                  <a:buNone/>
                </a:pPr>
                <a:r>
                  <a:t/>
                </a:r>
                <a:endParaRPr b="0" i="0" sz="3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4" name="Google Shape;554;p2"/>
              <p:cNvSpPr/>
              <p:nvPr/>
            </p:nvSpPr>
            <p:spPr>
              <a:xfrm>
                <a:off x="506831" y="1496031"/>
                <a:ext cx="205411" cy="166270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 cap="flat" cmpd="sng" w="9525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3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gobot-iae-handler</a:t>
                </a:r>
                <a:endParaRPr b="0" i="0" sz="3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55" name="Google Shape;555;p2"/>
          <p:cNvGrpSpPr/>
          <p:nvPr/>
        </p:nvGrpSpPr>
        <p:grpSpPr>
          <a:xfrm>
            <a:off x="4053553" y="4137436"/>
            <a:ext cx="386536" cy="451859"/>
            <a:chOff x="558637" y="4764292"/>
            <a:chExt cx="386536" cy="451859"/>
          </a:xfrm>
        </p:grpSpPr>
        <p:sp>
          <p:nvSpPr>
            <p:cNvPr id="556" name="Google Shape;556;p2"/>
            <p:cNvSpPr/>
            <p:nvPr/>
          </p:nvSpPr>
          <p:spPr>
            <a:xfrm>
              <a:off x="558637" y="4764292"/>
              <a:ext cx="386536" cy="451859"/>
            </a:xfrm>
            <a:prstGeom prst="roundRect">
              <a:avLst>
                <a:gd fmla="val 16667" name="adj"/>
              </a:avLst>
            </a:prstGeom>
            <a:solidFill>
              <a:srgbClr val="BF9000"/>
            </a:solidFill>
            <a:ln cap="flat" cmpd="sng" w="9525">
              <a:solidFill>
                <a:srgbClr val="7F6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00"/>
                <a:buFont typeface="Calibri"/>
                <a:buNone/>
              </a:pPr>
              <a:r>
                <a:t/>
              </a:r>
              <a:endParaRPr b="0" i="0" sz="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57" name="Google Shape;557;p2"/>
            <p:cNvGrpSpPr/>
            <p:nvPr/>
          </p:nvGrpSpPr>
          <p:grpSpPr>
            <a:xfrm>
              <a:off x="578584" y="4947329"/>
              <a:ext cx="270109" cy="228583"/>
              <a:chOff x="463716" y="1465746"/>
              <a:chExt cx="270109" cy="228583"/>
            </a:xfrm>
          </p:grpSpPr>
          <p:sp>
            <p:nvSpPr>
              <p:cNvPr id="558" name="Google Shape;558;p2"/>
              <p:cNvSpPr/>
              <p:nvPr/>
            </p:nvSpPr>
            <p:spPr>
              <a:xfrm>
                <a:off x="463716" y="1465746"/>
                <a:ext cx="270109" cy="228583"/>
              </a:xfrm>
              <a:prstGeom prst="roundRect">
                <a:avLst>
                  <a:gd fmla="val 16667" name="adj"/>
                </a:avLst>
              </a:prstGeom>
              <a:solidFill>
                <a:srgbClr val="F4B081"/>
              </a:solidFill>
              <a:ln cap="flat" cmpd="sng" w="9525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400"/>
                  <a:buFont typeface="Calibri"/>
                  <a:buNone/>
                </a:pPr>
                <a:r>
                  <a:t/>
                </a:r>
                <a:endParaRPr b="0" i="0" sz="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9" name="Google Shape;559;p2"/>
              <p:cNvSpPr/>
              <p:nvPr/>
            </p:nvSpPr>
            <p:spPr>
              <a:xfrm>
                <a:off x="495257" y="1496031"/>
                <a:ext cx="205411" cy="166270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 cap="flat" cmpd="sng" w="9525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4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ciebot-handler</a:t>
                </a:r>
                <a:endParaRPr b="0" i="0" sz="4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60" name="Google Shape;560;p2"/>
            <p:cNvGrpSpPr/>
            <p:nvPr/>
          </p:nvGrpSpPr>
          <p:grpSpPr>
            <a:xfrm>
              <a:off x="639364" y="4796014"/>
              <a:ext cx="270109" cy="228583"/>
              <a:chOff x="463716" y="1465746"/>
              <a:chExt cx="270109" cy="228583"/>
            </a:xfrm>
          </p:grpSpPr>
          <p:sp>
            <p:nvSpPr>
              <p:cNvPr id="561" name="Google Shape;561;p2"/>
              <p:cNvSpPr/>
              <p:nvPr/>
            </p:nvSpPr>
            <p:spPr>
              <a:xfrm>
                <a:off x="463716" y="1465746"/>
                <a:ext cx="270109" cy="228583"/>
              </a:xfrm>
              <a:prstGeom prst="roundRect">
                <a:avLst>
                  <a:gd fmla="val 16667" name="adj"/>
                </a:avLst>
              </a:prstGeom>
              <a:solidFill>
                <a:srgbClr val="F4B081"/>
              </a:solidFill>
              <a:ln cap="flat" cmpd="sng" w="9525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400"/>
                  <a:buFont typeface="Calibri"/>
                  <a:buNone/>
                </a:pPr>
                <a:r>
                  <a:t/>
                </a:r>
                <a:endParaRPr b="0" i="0" sz="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2" name="Google Shape;562;p2"/>
              <p:cNvSpPr/>
              <p:nvPr/>
            </p:nvSpPr>
            <p:spPr>
              <a:xfrm>
                <a:off x="495257" y="1496031"/>
                <a:ext cx="205411" cy="166270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 cap="flat" cmpd="sng" w="9525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400"/>
                  <a:buFont typeface="Calibri"/>
                  <a:buNone/>
                </a:pPr>
                <a:r>
                  <a:rPr b="0" i="0" lang="en-US" sz="4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ciebot-handler</a:t>
                </a:r>
                <a:endParaRPr b="0" i="0" sz="4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cxnSp>
        <p:nvCxnSpPr>
          <p:cNvPr id="563" name="Google Shape;563;p2"/>
          <p:cNvCxnSpPr/>
          <p:nvPr/>
        </p:nvCxnSpPr>
        <p:spPr>
          <a:xfrm>
            <a:off x="8341435" y="3758333"/>
            <a:ext cx="3308233" cy="2137"/>
          </a:xfrm>
          <a:prstGeom prst="straightConnector1">
            <a:avLst/>
          </a:prstGeom>
          <a:noFill/>
          <a:ln cap="flat" cmpd="sng" w="12700">
            <a:solidFill>
              <a:srgbClr val="7F6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64" name="Google Shape;564;p2"/>
          <p:cNvCxnSpPr/>
          <p:nvPr/>
        </p:nvCxnSpPr>
        <p:spPr>
          <a:xfrm flipH="1">
            <a:off x="9153864" y="3760471"/>
            <a:ext cx="808" cy="374537"/>
          </a:xfrm>
          <a:prstGeom prst="straightConnector1">
            <a:avLst/>
          </a:prstGeom>
          <a:noFill/>
          <a:ln cap="flat" cmpd="sng" w="12700">
            <a:solidFill>
              <a:srgbClr val="7F6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65" name="Google Shape;565;p2"/>
          <p:cNvCxnSpPr/>
          <p:nvPr/>
        </p:nvCxnSpPr>
        <p:spPr>
          <a:xfrm flipH="1">
            <a:off x="9565149" y="3763646"/>
            <a:ext cx="808" cy="374537"/>
          </a:xfrm>
          <a:prstGeom prst="straightConnector1">
            <a:avLst/>
          </a:prstGeom>
          <a:noFill/>
          <a:ln cap="flat" cmpd="sng" w="12700">
            <a:solidFill>
              <a:srgbClr val="7F6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66" name="Google Shape;566;p2"/>
          <p:cNvCxnSpPr/>
          <p:nvPr/>
        </p:nvCxnSpPr>
        <p:spPr>
          <a:xfrm flipH="1">
            <a:off x="9979562" y="3761038"/>
            <a:ext cx="808" cy="374537"/>
          </a:xfrm>
          <a:prstGeom prst="straightConnector1">
            <a:avLst/>
          </a:prstGeom>
          <a:noFill/>
          <a:ln cap="flat" cmpd="sng" w="12700">
            <a:solidFill>
              <a:srgbClr val="7F6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67" name="Google Shape;567;p2"/>
          <p:cNvCxnSpPr/>
          <p:nvPr/>
        </p:nvCxnSpPr>
        <p:spPr>
          <a:xfrm flipH="1">
            <a:off x="10830183" y="3756608"/>
            <a:ext cx="808" cy="374537"/>
          </a:xfrm>
          <a:prstGeom prst="straightConnector1">
            <a:avLst/>
          </a:prstGeom>
          <a:noFill/>
          <a:ln cap="flat" cmpd="sng" w="12700">
            <a:solidFill>
              <a:srgbClr val="7F6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pSp>
        <p:nvGrpSpPr>
          <p:cNvPr id="568" name="Google Shape;568;p2"/>
          <p:cNvGrpSpPr/>
          <p:nvPr/>
        </p:nvGrpSpPr>
        <p:grpSpPr>
          <a:xfrm>
            <a:off x="9810693" y="4144098"/>
            <a:ext cx="386536" cy="451859"/>
            <a:chOff x="558637" y="4764292"/>
            <a:chExt cx="386536" cy="451859"/>
          </a:xfrm>
        </p:grpSpPr>
        <p:sp>
          <p:nvSpPr>
            <p:cNvPr id="569" name="Google Shape;569;p2"/>
            <p:cNvSpPr/>
            <p:nvPr/>
          </p:nvSpPr>
          <p:spPr>
            <a:xfrm>
              <a:off x="558637" y="4764292"/>
              <a:ext cx="386536" cy="451859"/>
            </a:xfrm>
            <a:prstGeom prst="roundRect">
              <a:avLst>
                <a:gd fmla="val 16667" name="adj"/>
              </a:avLst>
            </a:prstGeom>
            <a:solidFill>
              <a:srgbClr val="BF9000"/>
            </a:solidFill>
            <a:ln cap="flat" cmpd="sng" w="9525">
              <a:solidFill>
                <a:srgbClr val="7F6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00"/>
                <a:buFont typeface="Calibri"/>
                <a:buNone/>
              </a:pPr>
              <a:r>
                <a:t/>
              </a:r>
              <a:endParaRPr b="0" i="0" sz="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70" name="Google Shape;570;p2"/>
            <p:cNvGrpSpPr/>
            <p:nvPr/>
          </p:nvGrpSpPr>
          <p:grpSpPr>
            <a:xfrm>
              <a:off x="578584" y="4947329"/>
              <a:ext cx="270109" cy="228583"/>
              <a:chOff x="463716" y="1465746"/>
              <a:chExt cx="270109" cy="228583"/>
            </a:xfrm>
          </p:grpSpPr>
          <p:sp>
            <p:nvSpPr>
              <p:cNvPr id="571" name="Google Shape;571;p2"/>
              <p:cNvSpPr/>
              <p:nvPr/>
            </p:nvSpPr>
            <p:spPr>
              <a:xfrm>
                <a:off x="463716" y="1465746"/>
                <a:ext cx="270109" cy="228583"/>
              </a:xfrm>
              <a:prstGeom prst="roundRect">
                <a:avLst>
                  <a:gd fmla="val 16667" name="adj"/>
                </a:avLst>
              </a:prstGeom>
              <a:solidFill>
                <a:srgbClr val="F4B081"/>
              </a:solidFill>
              <a:ln cap="flat" cmpd="sng" w="9525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00"/>
                  <a:buFont typeface="Calibri"/>
                  <a:buNone/>
                </a:pPr>
                <a:r>
                  <a:t/>
                </a:r>
                <a:endParaRPr b="0" i="0" sz="3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2" name="Google Shape;572;p2"/>
              <p:cNvSpPr/>
              <p:nvPr/>
            </p:nvSpPr>
            <p:spPr>
              <a:xfrm>
                <a:off x="495257" y="1496031"/>
                <a:ext cx="205411" cy="166270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 cap="flat" cmpd="sng" w="9525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3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gobot-ticket-dutymgr-command-processor</a:t>
                </a:r>
                <a:endParaRPr b="0" i="0" sz="3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3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73" name="Google Shape;573;p2"/>
            <p:cNvGrpSpPr/>
            <p:nvPr/>
          </p:nvGrpSpPr>
          <p:grpSpPr>
            <a:xfrm>
              <a:off x="639364" y="4796014"/>
              <a:ext cx="270109" cy="228583"/>
              <a:chOff x="463716" y="1465746"/>
              <a:chExt cx="270109" cy="228583"/>
            </a:xfrm>
          </p:grpSpPr>
          <p:sp>
            <p:nvSpPr>
              <p:cNvPr id="574" name="Google Shape;574;p2"/>
              <p:cNvSpPr/>
              <p:nvPr/>
            </p:nvSpPr>
            <p:spPr>
              <a:xfrm>
                <a:off x="463716" y="1465746"/>
                <a:ext cx="270109" cy="228583"/>
              </a:xfrm>
              <a:prstGeom prst="roundRect">
                <a:avLst>
                  <a:gd fmla="val 16667" name="adj"/>
                </a:avLst>
              </a:prstGeom>
              <a:solidFill>
                <a:srgbClr val="F4B081"/>
              </a:solidFill>
              <a:ln cap="flat" cmpd="sng" w="9525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00"/>
                  <a:buFont typeface="Calibri"/>
                  <a:buNone/>
                </a:pPr>
                <a:r>
                  <a:t/>
                </a:r>
                <a:endParaRPr b="0" i="0" sz="3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5" name="Google Shape;575;p2"/>
              <p:cNvSpPr/>
              <p:nvPr/>
            </p:nvSpPr>
            <p:spPr>
              <a:xfrm>
                <a:off x="495257" y="1496031"/>
                <a:ext cx="205411" cy="166270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 cap="flat" cmpd="sng" w="9525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3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gobot-dutymgr-command-processor</a:t>
                </a:r>
                <a:endParaRPr b="0" i="0" sz="3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76" name="Google Shape;576;p2"/>
          <p:cNvGrpSpPr/>
          <p:nvPr/>
        </p:nvGrpSpPr>
        <p:grpSpPr>
          <a:xfrm>
            <a:off x="9396987" y="4143095"/>
            <a:ext cx="386536" cy="451859"/>
            <a:chOff x="558637" y="4764292"/>
            <a:chExt cx="386536" cy="451859"/>
          </a:xfrm>
        </p:grpSpPr>
        <p:sp>
          <p:nvSpPr>
            <p:cNvPr id="577" name="Google Shape;577;p2"/>
            <p:cNvSpPr/>
            <p:nvPr/>
          </p:nvSpPr>
          <p:spPr>
            <a:xfrm>
              <a:off x="558637" y="4764292"/>
              <a:ext cx="386536" cy="451859"/>
            </a:xfrm>
            <a:prstGeom prst="roundRect">
              <a:avLst>
                <a:gd fmla="val 16667" name="adj"/>
              </a:avLst>
            </a:prstGeom>
            <a:solidFill>
              <a:srgbClr val="BF9000"/>
            </a:solidFill>
            <a:ln cap="flat" cmpd="sng" w="9525">
              <a:solidFill>
                <a:srgbClr val="7F6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00"/>
                <a:buFont typeface="Calibri"/>
                <a:buNone/>
              </a:pPr>
              <a:r>
                <a:t/>
              </a:r>
              <a:endParaRPr b="0" i="0" sz="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78" name="Google Shape;578;p2"/>
            <p:cNvGrpSpPr/>
            <p:nvPr/>
          </p:nvGrpSpPr>
          <p:grpSpPr>
            <a:xfrm>
              <a:off x="578584" y="4947329"/>
              <a:ext cx="270109" cy="228583"/>
              <a:chOff x="463716" y="1465746"/>
              <a:chExt cx="270109" cy="228583"/>
            </a:xfrm>
          </p:grpSpPr>
          <p:sp>
            <p:nvSpPr>
              <p:cNvPr id="579" name="Google Shape;579;p2"/>
              <p:cNvSpPr/>
              <p:nvPr/>
            </p:nvSpPr>
            <p:spPr>
              <a:xfrm>
                <a:off x="463716" y="1465746"/>
                <a:ext cx="270109" cy="228583"/>
              </a:xfrm>
              <a:prstGeom prst="roundRect">
                <a:avLst>
                  <a:gd fmla="val 16667" name="adj"/>
                </a:avLst>
              </a:prstGeom>
              <a:solidFill>
                <a:srgbClr val="F4B081"/>
              </a:solidFill>
              <a:ln cap="flat" cmpd="sng" w="9525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400"/>
                  <a:buFont typeface="Calibri"/>
                  <a:buNone/>
                </a:pPr>
                <a:r>
                  <a:t/>
                </a:r>
                <a:endParaRPr b="0" i="0" sz="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0" name="Google Shape;580;p2"/>
              <p:cNvSpPr/>
              <p:nvPr/>
            </p:nvSpPr>
            <p:spPr>
              <a:xfrm>
                <a:off x="495257" y="1496031"/>
                <a:ext cx="205411" cy="166270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 cap="flat" cmpd="sng" w="9525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3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gobot-ticket-ticket-command-processor</a:t>
                </a:r>
                <a:endParaRPr b="0" i="0" sz="3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4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81" name="Google Shape;581;p2"/>
            <p:cNvGrpSpPr/>
            <p:nvPr/>
          </p:nvGrpSpPr>
          <p:grpSpPr>
            <a:xfrm>
              <a:off x="639364" y="4796014"/>
              <a:ext cx="270109" cy="228583"/>
              <a:chOff x="463716" y="1465746"/>
              <a:chExt cx="270109" cy="228583"/>
            </a:xfrm>
          </p:grpSpPr>
          <p:sp>
            <p:nvSpPr>
              <p:cNvPr id="582" name="Google Shape;582;p2"/>
              <p:cNvSpPr/>
              <p:nvPr/>
            </p:nvSpPr>
            <p:spPr>
              <a:xfrm>
                <a:off x="463716" y="1465746"/>
                <a:ext cx="270109" cy="228583"/>
              </a:xfrm>
              <a:prstGeom prst="roundRect">
                <a:avLst>
                  <a:gd fmla="val 16667" name="adj"/>
                </a:avLst>
              </a:prstGeom>
              <a:solidFill>
                <a:srgbClr val="F4B081"/>
              </a:solidFill>
              <a:ln cap="flat" cmpd="sng" w="9525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400"/>
                  <a:buFont typeface="Calibri"/>
                  <a:buNone/>
                </a:pPr>
                <a:r>
                  <a:t/>
                </a:r>
                <a:endParaRPr b="0" i="0" sz="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3" name="Google Shape;583;p2"/>
              <p:cNvSpPr/>
              <p:nvPr/>
            </p:nvSpPr>
            <p:spPr>
              <a:xfrm>
                <a:off x="495257" y="1496031"/>
                <a:ext cx="205411" cy="166270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 cap="flat" cmpd="sng" w="9525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3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gobot-ticket-command-processor</a:t>
                </a:r>
                <a:endParaRPr b="0" i="0" sz="3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84" name="Google Shape;584;p2"/>
          <p:cNvGrpSpPr/>
          <p:nvPr/>
        </p:nvGrpSpPr>
        <p:grpSpPr>
          <a:xfrm>
            <a:off x="8963265" y="4134882"/>
            <a:ext cx="386536" cy="451859"/>
            <a:chOff x="558637" y="4764292"/>
            <a:chExt cx="386536" cy="451859"/>
          </a:xfrm>
        </p:grpSpPr>
        <p:sp>
          <p:nvSpPr>
            <p:cNvPr id="585" name="Google Shape;585;p2"/>
            <p:cNvSpPr/>
            <p:nvPr/>
          </p:nvSpPr>
          <p:spPr>
            <a:xfrm>
              <a:off x="558637" y="4764292"/>
              <a:ext cx="386536" cy="451859"/>
            </a:xfrm>
            <a:prstGeom prst="roundRect">
              <a:avLst>
                <a:gd fmla="val 16667" name="adj"/>
              </a:avLst>
            </a:prstGeom>
            <a:solidFill>
              <a:srgbClr val="BF9000"/>
            </a:solidFill>
            <a:ln cap="flat" cmpd="sng" w="9525">
              <a:solidFill>
                <a:srgbClr val="7F6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00"/>
                <a:buFont typeface="Calibri"/>
                <a:buNone/>
              </a:pPr>
              <a:r>
                <a:t/>
              </a:r>
              <a:endParaRPr b="0" i="0" sz="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86" name="Google Shape;586;p2"/>
            <p:cNvGrpSpPr/>
            <p:nvPr/>
          </p:nvGrpSpPr>
          <p:grpSpPr>
            <a:xfrm>
              <a:off x="578584" y="4947329"/>
              <a:ext cx="270109" cy="228583"/>
              <a:chOff x="463716" y="1465746"/>
              <a:chExt cx="270109" cy="228583"/>
            </a:xfrm>
          </p:grpSpPr>
          <p:sp>
            <p:nvSpPr>
              <p:cNvPr id="587" name="Google Shape;587;p2"/>
              <p:cNvSpPr/>
              <p:nvPr/>
            </p:nvSpPr>
            <p:spPr>
              <a:xfrm>
                <a:off x="463716" y="1465746"/>
                <a:ext cx="270109" cy="228583"/>
              </a:xfrm>
              <a:prstGeom prst="roundRect">
                <a:avLst>
                  <a:gd fmla="val 16667" name="adj"/>
                </a:avLst>
              </a:prstGeom>
              <a:solidFill>
                <a:srgbClr val="F4B081"/>
              </a:solidFill>
              <a:ln cap="flat" cmpd="sng" w="9525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400"/>
                  <a:buFont typeface="Calibri"/>
                  <a:buNone/>
                </a:pPr>
                <a:r>
                  <a:t/>
                </a:r>
                <a:endParaRPr b="0" i="0" sz="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8" name="Google Shape;588;p2"/>
              <p:cNvSpPr/>
              <p:nvPr/>
            </p:nvSpPr>
            <p:spPr>
              <a:xfrm>
                <a:off x="495257" y="1496031"/>
                <a:ext cx="205411" cy="166270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 cap="flat" cmpd="sng" w="9525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3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gobot-links-command-processor</a:t>
                </a:r>
                <a:endParaRPr b="0" i="0" sz="3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89" name="Google Shape;589;p2"/>
            <p:cNvGrpSpPr/>
            <p:nvPr/>
          </p:nvGrpSpPr>
          <p:grpSpPr>
            <a:xfrm>
              <a:off x="639364" y="4796014"/>
              <a:ext cx="270109" cy="228583"/>
              <a:chOff x="463716" y="1465746"/>
              <a:chExt cx="270109" cy="228583"/>
            </a:xfrm>
          </p:grpSpPr>
          <p:sp>
            <p:nvSpPr>
              <p:cNvPr id="590" name="Google Shape;590;p2"/>
              <p:cNvSpPr/>
              <p:nvPr/>
            </p:nvSpPr>
            <p:spPr>
              <a:xfrm>
                <a:off x="463716" y="1465746"/>
                <a:ext cx="270109" cy="228583"/>
              </a:xfrm>
              <a:prstGeom prst="roundRect">
                <a:avLst>
                  <a:gd fmla="val 16667" name="adj"/>
                </a:avLst>
              </a:prstGeom>
              <a:solidFill>
                <a:srgbClr val="F4B081"/>
              </a:solidFill>
              <a:ln cap="flat" cmpd="sng" w="9525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400"/>
                  <a:buFont typeface="Calibri"/>
                  <a:buNone/>
                </a:pPr>
                <a:r>
                  <a:t/>
                </a:r>
                <a:endParaRPr b="0" i="0" sz="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1" name="Google Shape;591;p2"/>
              <p:cNvSpPr/>
              <p:nvPr/>
            </p:nvSpPr>
            <p:spPr>
              <a:xfrm>
                <a:off x="495257" y="1496031"/>
                <a:ext cx="205411" cy="166270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 cap="flat" cmpd="sng" w="9525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3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gobot-links-command-processor</a:t>
                </a:r>
                <a:endParaRPr b="0" i="0" sz="3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92" name="Google Shape;592;p2"/>
          <p:cNvGrpSpPr/>
          <p:nvPr/>
        </p:nvGrpSpPr>
        <p:grpSpPr>
          <a:xfrm>
            <a:off x="10630988" y="4134336"/>
            <a:ext cx="386536" cy="451859"/>
            <a:chOff x="558637" y="4764292"/>
            <a:chExt cx="386536" cy="451859"/>
          </a:xfrm>
        </p:grpSpPr>
        <p:sp>
          <p:nvSpPr>
            <p:cNvPr id="593" name="Google Shape;593;p2"/>
            <p:cNvSpPr/>
            <p:nvPr/>
          </p:nvSpPr>
          <p:spPr>
            <a:xfrm>
              <a:off x="558637" y="4764292"/>
              <a:ext cx="386536" cy="451859"/>
            </a:xfrm>
            <a:prstGeom prst="roundRect">
              <a:avLst>
                <a:gd fmla="val 16667" name="adj"/>
              </a:avLst>
            </a:prstGeom>
            <a:solidFill>
              <a:srgbClr val="BF9000"/>
            </a:solidFill>
            <a:ln cap="flat" cmpd="sng" w="9525">
              <a:solidFill>
                <a:srgbClr val="7F6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00"/>
                <a:buFont typeface="Calibri"/>
                <a:buNone/>
              </a:pPr>
              <a:r>
                <a:t/>
              </a:r>
              <a:endParaRPr b="0" i="0" sz="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94" name="Google Shape;594;p2"/>
            <p:cNvGrpSpPr/>
            <p:nvPr/>
          </p:nvGrpSpPr>
          <p:grpSpPr>
            <a:xfrm>
              <a:off x="578584" y="4947329"/>
              <a:ext cx="270109" cy="228583"/>
              <a:chOff x="463716" y="1465746"/>
              <a:chExt cx="270109" cy="228583"/>
            </a:xfrm>
          </p:grpSpPr>
          <p:sp>
            <p:nvSpPr>
              <p:cNvPr id="595" name="Google Shape;595;p2"/>
              <p:cNvSpPr/>
              <p:nvPr/>
            </p:nvSpPr>
            <p:spPr>
              <a:xfrm>
                <a:off x="463716" y="1465746"/>
                <a:ext cx="270109" cy="228583"/>
              </a:xfrm>
              <a:prstGeom prst="roundRect">
                <a:avLst>
                  <a:gd fmla="val 16667" name="adj"/>
                </a:avLst>
              </a:prstGeom>
              <a:solidFill>
                <a:srgbClr val="F4B081"/>
              </a:solidFill>
              <a:ln cap="flat" cmpd="sng" w="9525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00"/>
                  <a:buFont typeface="Calibri"/>
                  <a:buNone/>
                </a:pPr>
                <a:r>
                  <a:t/>
                </a:r>
                <a:endParaRPr b="0" i="0" sz="3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6" name="Google Shape;596;p2"/>
              <p:cNvSpPr/>
              <p:nvPr/>
            </p:nvSpPr>
            <p:spPr>
              <a:xfrm>
                <a:off x="495257" y="1496031"/>
                <a:ext cx="205411" cy="166270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 cap="flat" cmpd="sng" w="9525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3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3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gobot-help-registry</a:t>
                </a:r>
                <a:endParaRPr b="0" i="0" sz="3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00"/>
                  <a:buFont typeface="Calibri"/>
                  <a:buNone/>
                </a:pPr>
                <a:r>
                  <a:t/>
                </a:r>
                <a:endParaRPr b="0" i="0" sz="3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97" name="Google Shape;597;p2"/>
            <p:cNvGrpSpPr/>
            <p:nvPr/>
          </p:nvGrpSpPr>
          <p:grpSpPr>
            <a:xfrm>
              <a:off x="639364" y="4796014"/>
              <a:ext cx="270109" cy="228583"/>
              <a:chOff x="463716" y="1465746"/>
              <a:chExt cx="270109" cy="228583"/>
            </a:xfrm>
          </p:grpSpPr>
          <p:sp>
            <p:nvSpPr>
              <p:cNvPr id="598" name="Google Shape;598;p2"/>
              <p:cNvSpPr/>
              <p:nvPr/>
            </p:nvSpPr>
            <p:spPr>
              <a:xfrm>
                <a:off x="463716" y="1465746"/>
                <a:ext cx="270109" cy="228583"/>
              </a:xfrm>
              <a:prstGeom prst="roundRect">
                <a:avLst>
                  <a:gd fmla="val 16667" name="adj"/>
                </a:avLst>
              </a:prstGeom>
              <a:solidFill>
                <a:srgbClr val="F4B081"/>
              </a:solidFill>
              <a:ln cap="flat" cmpd="sng" w="9525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00"/>
                  <a:buFont typeface="Calibri"/>
                  <a:buNone/>
                </a:pPr>
                <a:r>
                  <a:t/>
                </a:r>
                <a:endParaRPr b="0" i="0" sz="3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9" name="Google Shape;599;p2"/>
              <p:cNvSpPr/>
              <p:nvPr/>
            </p:nvSpPr>
            <p:spPr>
              <a:xfrm>
                <a:off x="495257" y="1496031"/>
                <a:ext cx="205411" cy="166270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 cap="flat" cmpd="sng" w="9525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3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gobot-help-registry</a:t>
                </a:r>
                <a:endParaRPr b="0" i="0" sz="3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cxnSp>
        <p:nvCxnSpPr>
          <p:cNvPr id="600" name="Google Shape;600;p2"/>
          <p:cNvCxnSpPr>
            <a:endCxn id="601" idx="0"/>
          </p:cNvCxnSpPr>
          <p:nvPr/>
        </p:nvCxnSpPr>
        <p:spPr>
          <a:xfrm>
            <a:off x="8776683" y="3768540"/>
            <a:ext cx="0" cy="373800"/>
          </a:xfrm>
          <a:prstGeom prst="straightConnector1">
            <a:avLst/>
          </a:prstGeom>
          <a:noFill/>
          <a:ln cap="flat" cmpd="sng" w="12700">
            <a:solidFill>
              <a:srgbClr val="7F6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pSp>
        <p:nvGrpSpPr>
          <p:cNvPr id="602" name="Google Shape;602;p2"/>
          <p:cNvGrpSpPr/>
          <p:nvPr/>
        </p:nvGrpSpPr>
        <p:grpSpPr>
          <a:xfrm>
            <a:off x="8583415" y="4142340"/>
            <a:ext cx="386536" cy="451859"/>
            <a:chOff x="558637" y="4764292"/>
            <a:chExt cx="386536" cy="451859"/>
          </a:xfrm>
        </p:grpSpPr>
        <p:sp>
          <p:nvSpPr>
            <p:cNvPr id="601" name="Google Shape;601;p2"/>
            <p:cNvSpPr/>
            <p:nvPr/>
          </p:nvSpPr>
          <p:spPr>
            <a:xfrm>
              <a:off x="558637" y="4764292"/>
              <a:ext cx="386536" cy="451859"/>
            </a:xfrm>
            <a:prstGeom prst="roundRect">
              <a:avLst>
                <a:gd fmla="val 16667" name="adj"/>
              </a:avLst>
            </a:prstGeom>
            <a:solidFill>
              <a:srgbClr val="BF9000"/>
            </a:solidFill>
            <a:ln cap="flat" cmpd="sng" w="9525">
              <a:solidFill>
                <a:srgbClr val="7F6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00"/>
                <a:buFont typeface="Calibri"/>
                <a:buNone/>
              </a:pPr>
              <a:r>
                <a:t/>
              </a:r>
              <a:endParaRPr b="0" i="0" sz="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03" name="Google Shape;603;p2"/>
            <p:cNvGrpSpPr/>
            <p:nvPr/>
          </p:nvGrpSpPr>
          <p:grpSpPr>
            <a:xfrm>
              <a:off x="578584" y="4947329"/>
              <a:ext cx="270109" cy="228583"/>
              <a:chOff x="463716" y="1465746"/>
              <a:chExt cx="270109" cy="228583"/>
            </a:xfrm>
          </p:grpSpPr>
          <p:sp>
            <p:nvSpPr>
              <p:cNvPr id="604" name="Google Shape;604;p2"/>
              <p:cNvSpPr/>
              <p:nvPr/>
            </p:nvSpPr>
            <p:spPr>
              <a:xfrm>
                <a:off x="463716" y="1465746"/>
                <a:ext cx="270109" cy="228583"/>
              </a:xfrm>
              <a:prstGeom prst="roundRect">
                <a:avLst>
                  <a:gd fmla="val 16667" name="adj"/>
                </a:avLst>
              </a:prstGeom>
              <a:solidFill>
                <a:srgbClr val="F4B081"/>
              </a:solidFill>
              <a:ln cap="flat" cmpd="sng" w="9525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400"/>
                  <a:buFont typeface="Calibri"/>
                  <a:buNone/>
                </a:pPr>
                <a:r>
                  <a:t/>
                </a:r>
                <a:endParaRPr b="0" i="0" sz="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5" name="Google Shape;605;p2"/>
              <p:cNvSpPr/>
              <p:nvPr/>
            </p:nvSpPr>
            <p:spPr>
              <a:xfrm>
                <a:off x="495257" y="1496031"/>
                <a:ext cx="205411" cy="166270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 cap="flat" cmpd="sng" w="9525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400"/>
                  <a:buFont typeface="Calibri"/>
                  <a:buNone/>
                </a:pPr>
                <a:r>
                  <a:t/>
                </a:r>
                <a:endParaRPr b="0" i="0" sz="4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3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gobot-pagerduty-handlers</a:t>
                </a:r>
                <a:endParaRPr b="0" i="0" sz="5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4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06" name="Google Shape;606;p2"/>
            <p:cNvGrpSpPr/>
            <p:nvPr/>
          </p:nvGrpSpPr>
          <p:grpSpPr>
            <a:xfrm>
              <a:off x="639364" y="4796014"/>
              <a:ext cx="270109" cy="228583"/>
              <a:chOff x="463716" y="1465746"/>
              <a:chExt cx="270109" cy="228583"/>
            </a:xfrm>
          </p:grpSpPr>
          <p:sp>
            <p:nvSpPr>
              <p:cNvPr id="607" name="Google Shape;607;p2"/>
              <p:cNvSpPr/>
              <p:nvPr/>
            </p:nvSpPr>
            <p:spPr>
              <a:xfrm>
                <a:off x="463716" y="1465746"/>
                <a:ext cx="270109" cy="228583"/>
              </a:xfrm>
              <a:prstGeom prst="roundRect">
                <a:avLst>
                  <a:gd fmla="val 16667" name="adj"/>
                </a:avLst>
              </a:prstGeom>
              <a:solidFill>
                <a:srgbClr val="F4B081"/>
              </a:solidFill>
              <a:ln cap="flat" cmpd="sng" w="9525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400"/>
                  <a:buFont typeface="Calibri"/>
                  <a:buNone/>
                </a:pPr>
                <a:r>
                  <a:t/>
                </a:r>
                <a:endParaRPr b="0" i="0" sz="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8" name="Google Shape;608;p2"/>
              <p:cNvSpPr/>
              <p:nvPr/>
            </p:nvSpPr>
            <p:spPr>
              <a:xfrm>
                <a:off x="495257" y="1496031"/>
                <a:ext cx="205411" cy="166270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 cap="flat" cmpd="sng" w="9525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300"/>
                  <a:buFont typeface="Calibri"/>
                  <a:buNone/>
                </a:pPr>
                <a:r>
                  <a:rPr b="0" i="0" lang="en-US" sz="3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gobot-pagerduty-handlers</a:t>
                </a:r>
                <a:endParaRPr b="0" i="0" sz="4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cxnSp>
        <p:nvCxnSpPr>
          <p:cNvPr id="609" name="Google Shape;609;p2"/>
          <p:cNvCxnSpPr/>
          <p:nvPr/>
        </p:nvCxnSpPr>
        <p:spPr>
          <a:xfrm>
            <a:off x="8345022" y="3765812"/>
            <a:ext cx="4360" cy="364244"/>
          </a:xfrm>
          <a:prstGeom prst="straightConnector1">
            <a:avLst/>
          </a:prstGeom>
          <a:noFill/>
          <a:ln cap="flat" cmpd="sng" w="12700">
            <a:solidFill>
              <a:srgbClr val="7F6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10" name="Google Shape;610;p2"/>
          <p:cNvCxnSpPr>
            <a:endCxn id="611" idx="0"/>
          </p:cNvCxnSpPr>
          <p:nvPr/>
        </p:nvCxnSpPr>
        <p:spPr>
          <a:xfrm flipH="1">
            <a:off x="10414859" y="3753930"/>
            <a:ext cx="4500" cy="383700"/>
          </a:xfrm>
          <a:prstGeom prst="straightConnector1">
            <a:avLst/>
          </a:prstGeom>
          <a:noFill/>
          <a:ln cap="flat" cmpd="sng" w="12700">
            <a:solidFill>
              <a:srgbClr val="7F6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pSp>
        <p:nvGrpSpPr>
          <p:cNvPr id="612" name="Google Shape;612;p2"/>
          <p:cNvGrpSpPr/>
          <p:nvPr/>
        </p:nvGrpSpPr>
        <p:grpSpPr>
          <a:xfrm>
            <a:off x="10221591" y="4137630"/>
            <a:ext cx="386536" cy="451859"/>
            <a:chOff x="558637" y="4764292"/>
            <a:chExt cx="386536" cy="451859"/>
          </a:xfrm>
        </p:grpSpPr>
        <p:sp>
          <p:nvSpPr>
            <p:cNvPr id="611" name="Google Shape;611;p2"/>
            <p:cNvSpPr/>
            <p:nvPr/>
          </p:nvSpPr>
          <p:spPr>
            <a:xfrm>
              <a:off x="558637" y="4764292"/>
              <a:ext cx="386536" cy="451859"/>
            </a:xfrm>
            <a:prstGeom prst="roundRect">
              <a:avLst>
                <a:gd fmla="val 16667" name="adj"/>
              </a:avLst>
            </a:prstGeom>
            <a:solidFill>
              <a:srgbClr val="BF9000"/>
            </a:solidFill>
            <a:ln cap="flat" cmpd="sng" w="9525">
              <a:solidFill>
                <a:srgbClr val="7F6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00"/>
                <a:buFont typeface="Calibri"/>
                <a:buNone/>
              </a:pPr>
              <a:r>
                <a:t/>
              </a:r>
              <a:endParaRPr b="0" i="0" sz="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13" name="Google Shape;613;p2"/>
            <p:cNvGrpSpPr/>
            <p:nvPr/>
          </p:nvGrpSpPr>
          <p:grpSpPr>
            <a:xfrm>
              <a:off x="578584" y="4947329"/>
              <a:ext cx="270109" cy="228583"/>
              <a:chOff x="463716" y="1465746"/>
              <a:chExt cx="270109" cy="228583"/>
            </a:xfrm>
          </p:grpSpPr>
          <p:sp>
            <p:nvSpPr>
              <p:cNvPr id="614" name="Google Shape;614;p2"/>
              <p:cNvSpPr/>
              <p:nvPr/>
            </p:nvSpPr>
            <p:spPr>
              <a:xfrm>
                <a:off x="463716" y="1465746"/>
                <a:ext cx="270109" cy="228583"/>
              </a:xfrm>
              <a:prstGeom prst="roundRect">
                <a:avLst>
                  <a:gd fmla="val 16667" name="adj"/>
                </a:avLst>
              </a:prstGeom>
              <a:solidFill>
                <a:srgbClr val="F4B081"/>
              </a:solidFill>
              <a:ln cap="flat" cmpd="sng" w="9525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00"/>
                  <a:buFont typeface="Calibri"/>
                  <a:buNone/>
                </a:pPr>
                <a:r>
                  <a:t/>
                </a:r>
                <a:endParaRPr b="0" i="0" sz="3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5" name="Google Shape;615;p2"/>
              <p:cNvSpPr/>
              <p:nvPr/>
            </p:nvSpPr>
            <p:spPr>
              <a:xfrm>
                <a:off x="495257" y="1496031"/>
                <a:ext cx="205411" cy="166270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 cap="flat" cmpd="sng" w="9525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3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gobot-alias-command-processor</a:t>
                </a:r>
                <a:endParaRPr/>
              </a:p>
            </p:txBody>
          </p:sp>
        </p:grpSp>
        <p:grpSp>
          <p:nvGrpSpPr>
            <p:cNvPr id="616" name="Google Shape;616;p2"/>
            <p:cNvGrpSpPr/>
            <p:nvPr/>
          </p:nvGrpSpPr>
          <p:grpSpPr>
            <a:xfrm>
              <a:off x="639364" y="4796014"/>
              <a:ext cx="270109" cy="228583"/>
              <a:chOff x="463716" y="1465746"/>
              <a:chExt cx="270109" cy="228583"/>
            </a:xfrm>
          </p:grpSpPr>
          <p:sp>
            <p:nvSpPr>
              <p:cNvPr id="617" name="Google Shape;617;p2"/>
              <p:cNvSpPr/>
              <p:nvPr/>
            </p:nvSpPr>
            <p:spPr>
              <a:xfrm>
                <a:off x="463716" y="1465746"/>
                <a:ext cx="270109" cy="228583"/>
              </a:xfrm>
              <a:prstGeom prst="roundRect">
                <a:avLst>
                  <a:gd fmla="val 16667" name="adj"/>
                </a:avLst>
              </a:prstGeom>
              <a:solidFill>
                <a:srgbClr val="F4B081"/>
              </a:solidFill>
              <a:ln cap="flat" cmpd="sng" w="9525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00"/>
                  <a:buFont typeface="Calibri"/>
                  <a:buNone/>
                </a:pPr>
                <a:r>
                  <a:t/>
                </a:r>
                <a:endParaRPr b="0" i="0" sz="3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8" name="Google Shape;618;p2"/>
              <p:cNvSpPr/>
              <p:nvPr/>
            </p:nvSpPr>
            <p:spPr>
              <a:xfrm>
                <a:off x="495257" y="1496031"/>
                <a:ext cx="205411" cy="166270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 cap="flat" cmpd="sng" w="9525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3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gobot-alias-command-processor</a:t>
                </a:r>
                <a:endParaRPr/>
              </a:p>
            </p:txBody>
          </p:sp>
        </p:grpSp>
      </p:grpSp>
      <p:cxnSp>
        <p:nvCxnSpPr>
          <p:cNvPr id="619" name="Google Shape;619;p2"/>
          <p:cNvCxnSpPr/>
          <p:nvPr/>
        </p:nvCxnSpPr>
        <p:spPr>
          <a:xfrm flipH="1">
            <a:off x="11234501" y="3758622"/>
            <a:ext cx="808" cy="374537"/>
          </a:xfrm>
          <a:prstGeom prst="straightConnector1">
            <a:avLst/>
          </a:prstGeom>
          <a:noFill/>
          <a:ln cap="flat" cmpd="sng" w="12700">
            <a:solidFill>
              <a:srgbClr val="7F6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pSp>
        <p:nvGrpSpPr>
          <p:cNvPr id="620" name="Google Shape;620;p2"/>
          <p:cNvGrpSpPr/>
          <p:nvPr/>
        </p:nvGrpSpPr>
        <p:grpSpPr>
          <a:xfrm>
            <a:off x="11035306" y="4136350"/>
            <a:ext cx="386536" cy="451859"/>
            <a:chOff x="558637" y="4764292"/>
            <a:chExt cx="386536" cy="451859"/>
          </a:xfrm>
        </p:grpSpPr>
        <p:sp>
          <p:nvSpPr>
            <p:cNvPr id="621" name="Google Shape;621;p2"/>
            <p:cNvSpPr/>
            <p:nvPr/>
          </p:nvSpPr>
          <p:spPr>
            <a:xfrm>
              <a:off x="558637" y="4764292"/>
              <a:ext cx="386536" cy="451859"/>
            </a:xfrm>
            <a:prstGeom prst="roundRect">
              <a:avLst>
                <a:gd fmla="val 16667" name="adj"/>
              </a:avLst>
            </a:prstGeom>
            <a:solidFill>
              <a:srgbClr val="BF9000"/>
            </a:solidFill>
            <a:ln cap="flat" cmpd="sng" w="9525">
              <a:solidFill>
                <a:srgbClr val="7F6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00"/>
                <a:buFont typeface="Calibri"/>
                <a:buNone/>
              </a:pPr>
              <a:r>
                <a:t/>
              </a:r>
              <a:endParaRPr b="0" i="0" sz="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22" name="Google Shape;622;p2"/>
            <p:cNvGrpSpPr/>
            <p:nvPr/>
          </p:nvGrpSpPr>
          <p:grpSpPr>
            <a:xfrm>
              <a:off x="578584" y="4947329"/>
              <a:ext cx="270109" cy="228583"/>
              <a:chOff x="463716" y="1465746"/>
              <a:chExt cx="270109" cy="228583"/>
            </a:xfrm>
          </p:grpSpPr>
          <p:sp>
            <p:nvSpPr>
              <p:cNvPr id="623" name="Google Shape;623;p2"/>
              <p:cNvSpPr/>
              <p:nvPr/>
            </p:nvSpPr>
            <p:spPr>
              <a:xfrm>
                <a:off x="463716" y="1465746"/>
                <a:ext cx="270109" cy="228583"/>
              </a:xfrm>
              <a:prstGeom prst="roundRect">
                <a:avLst>
                  <a:gd fmla="val 16667" name="adj"/>
                </a:avLst>
              </a:prstGeom>
              <a:solidFill>
                <a:srgbClr val="F4B081"/>
              </a:solidFill>
              <a:ln cap="flat" cmpd="sng" w="9525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00"/>
                  <a:buFont typeface="Calibri"/>
                  <a:buNone/>
                </a:pPr>
                <a:r>
                  <a:t/>
                </a:r>
                <a:endParaRPr b="0" i="0" sz="3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4" name="Google Shape;624;p2"/>
              <p:cNvSpPr/>
              <p:nvPr/>
            </p:nvSpPr>
            <p:spPr>
              <a:xfrm>
                <a:off x="495257" y="1496031"/>
                <a:ext cx="205411" cy="166270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 cap="flat" cmpd="sng" w="9525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3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Ciebot-misc-commands-processor-</a:t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00"/>
                  <a:buFont typeface="Calibri"/>
                  <a:buNone/>
                </a:pPr>
                <a:r>
                  <a:t/>
                </a:r>
                <a:endParaRPr b="0" i="0" sz="3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25" name="Google Shape;625;p2"/>
            <p:cNvGrpSpPr/>
            <p:nvPr/>
          </p:nvGrpSpPr>
          <p:grpSpPr>
            <a:xfrm>
              <a:off x="639364" y="4796014"/>
              <a:ext cx="270109" cy="228583"/>
              <a:chOff x="463716" y="1465746"/>
              <a:chExt cx="270109" cy="228583"/>
            </a:xfrm>
          </p:grpSpPr>
          <p:sp>
            <p:nvSpPr>
              <p:cNvPr id="626" name="Google Shape;626;p2"/>
              <p:cNvSpPr/>
              <p:nvPr/>
            </p:nvSpPr>
            <p:spPr>
              <a:xfrm>
                <a:off x="463716" y="1465746"/>
                <a:ext cx="270109" cy="228583"/>
              </a:xfrm>
              <a:prstGeom prst="roundRect">
                <a:avLst>
                  <a:gd fmla="val 16667" name="adj"/>
                </a:avLst>
              </a:prstGeom>
              <a:solidFill>
                <a:srgbClr val="F4B081"/>
              </a:solidFill>
              <a:ln cap="flat" cmpd="sng" w="9525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00"/>
                  <a:buFont typeface="Calibri"/>
                  <a:buNone/>
                </a:pPr>
                <a:r>
                  <a:t/>
                </a:r>
                <a:endParaRPr b="0" i="0" sz="3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7" name="Google Shape;627;p2"/>
              <p:cNvSpPr/>
              <p:nvPr/>
            </p:nvSpPr>
            <p:spPr>
              <a:xfrm>
                <a:off x="506831" y="1496031"/>
                <a:ext cx="205411" cy="166270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 cap="flat" cmpd="sng" w="9525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3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ciebot-misc-commands-processor-</a:t>
                </a:r>
                <a:endParaRPr b="0" i="0" sz="3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cxnSp>
        <p:nvCxnSpPr>
          <p:cNvPr id="628" name="Google Shape;628;p2"/>
          <p:cNvCxnSpPr/>
          <p:nvPr/>
        </p:nvCxnSpPr>
        <p:spPr>
          <a:xfrm flipH="1">
            <a:off x="11647613" y="3750092"/>
            <a:ext cx="808" cy="374537"/>
          </a:xfrm>
          <a:prstGeom prst="straightConnector1">
            <a:avLst/>
          </a:prstGeom>
          <a:noFill/>
          <a:ln cap="flat" cmpd="sng" w="12700">
            <a:solidFill>
              <a:srgbClr val="7F6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pSp>
        <p:nvGrpSpPr>
          <p:cNvPr id="629" name="Google Shape;629;p2"/>
          <p:cNvGrpSpPr/>
          <p:nvPr/>
        </p:nvGrpSpPr>
        <p:grpSpPr>
          <a:xfrm>
            <a:off x="11448418" y="4127820"/>
            <a:ext cx="386536" cy="451859"/>
            <a:chOff x="558637" y="4764292"/>
            <a:chExt cx="386536" cy="451859"/>
          </a:xfrm>
        </p:grpSpPr>
        <p:sp>
          <p:nvSpPr>
            <p:cNvPr id="630" name="Google Shape;630;p2"/>
            <p:cNvSpPr/>
            <p:nvPr/>
          </p:nvSpPr>
          <p:spPr>
            <a:xfrm>
              <a:off x="558637" y="4764292"/>
              <a:ext cx="386536" cy="451859"/>
            </a:xfrm>
            <a:prstGeom prst="roundRect">
              <a:avLst>
                <a:gd fmla="val 16667" name="adj"/>
              </a:avLst>
            </a:prstGeom>
            <a:solidFill>
              <a:srgbClr val="BF9000"/>
            </a:solidFill>
            <a:ln cap="flat" cmpd="sng" w="9525">
              <a:solidFill>
                <a:srgbClr val="7F6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00"/>
                <a:buFont typeface="Calibri"/>
                <a:buNone/>
              </a:pPr>
              <a:r>
                <a:t/>
              </a:r>
              <a:endParaRPr b="0" i="0" sz="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31" name="Google Shape;631;p2"/>
            <p:cNvGrpSpPr/>
            <p:nvPr/>
          </p:nvGrpSpPr>
          <p:grpSpPr>
            <a:xfrm>
              <a:off x="578584" y="4947329"/>
              <a:ext cx="270109" cy="228583"/>
              <a:chOff x="463716" y="1465746"/>
              <a:chExt cx="270109" cy="228583"/>
            </a:xfrm>
          </p:grpSpPr>
          <p:sp>
            <p:nvSpPr>
              <p:cNvPr id="632" name="Google Shape;632;p2"/>
              <p:cNvSpPr/>
              <p:nvPr/>
            </p:nvSpPr>
            <p:spPr>
              <a:xfrm>
                <a:off x="463716" y="1465746"/>
                <a:ext cx="270109" cy="228583"/>
              </a:xfrm>
              <a:prstGeom prst="roundRect">
                <a:avLst>
                  <a:gd fmla="val 16667" name="adj"/>
                </a:avLst>
              </a:prstGeom>
              <a:solidFill>
                <a:srgbClr val="F4B081"/>
              </a:solidFill>
              <a:ln cap="flat" cmpd="sng" w="9525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00"/>
                  <a:buFont typeface="Calibri"/>
                  <a:buNone/>
                </a:pPr>
                <a:r>
                  <a:t/>
                </a:r>
                <a:endParaRPr b="0" i="0" sz="3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3" name="Google Shape;633;p2"/>
              <p:cNvSpPr/>
              <p:nvPr/>
            </p:nvSpPr>
            <p:spPr>
              <a:xfrm>
                <a:off x="495257" y="1496031"/>
                <a:ext cx="205411" cy="166270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 cap="flat" cmpd="sng" w="9525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3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3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gobot-iae-handler</a:t>
                </a:r>
                <a:endParaRPr b="0" i="0" sz="3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00"/>
                  <a:buFont typeface="Calibri"/>
                  <a:buNone/>
                </a:pPr>
                <a:r>
                  <a:t/>
                </a:r>
                <a:endParaRPr b="0" i="0" sz="3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34" name="Google Shape;634;p2"/>
            <p:cNvGrpSpPr/>
            <p:nvPr/>
          </p:nvGrpSpPr>
          <p:grpSpPr>
            <a:xfrm>
              <a:off x="639364" y="4796014"/>
              <a:ext cx="270109" cy="228583"/>
              <a:chOff x="463716" y="1465746"/>
              <a:chExt cx="270109" cy="228583"/>
            </a:xfrm>
          </p:grpSpPr>
          <p:sp>
            <p:nvSpPr>
              <p:cNvPr id="635" name="Google Shape;635;p2"/>
              <p:cNvSpPr/>
              <p:nvPr/>
            </p:nvSpPr>
            <p:spPr>
              <a:xfrm>
                <a:off x="463716" y="1465746"/>
                <a:ext cx="270109" cy="228583"/>
              </a:xfrm>
              <a:prstGeom prst="roundRect">
                <a:avLst>
                  <a:gd fmla="val 16667" name="adj"/>
                </a:avLst>
              </a:prstGeom>
              <a:solidFill>
                <a:srgbClr val="F4B081"/>
              </a:solidFill>
              <a:ln cap="flat" cmpd="sng" w="9525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00"/>
                  <a:buFont typeface="Calibri"/>
                  <a:buNone/>
                </a:pPr>
                <a:r>
                  <a:t/>
                </a:r>
                <a:endParaRPr b="0" i="0" sz="3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6" name="Google Shape;636;p2"/>
              <p:cNvSpPr/>
              <p:nvPr/>
            </p:nvSpPr>
            <p:spPr>
              <a:xfrm>
                <a:off x="506831" y="1496031"/>
                <a:ext cx="205411" cy="166270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 cap="flat" cmpd="sng" w="9525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3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gobot-iae-handler</a:t>
                </a:r>
                <a:endParaRPr b="0" i="0" sz="3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637" name="Google Shape;637;p2"/>
          <p:cNvGrpSpPr/>
          <p:nvPr/>
        </p:nvGrpSpPr>
        <p:grpSpPr>
          <a:xfrm>
            <a:off x="8226676" y="4142338"/>
            <a:ext cx="386536" cy="451859"/>
            <a:chOff x="558637" y="4764292"/>
            <a:chExt cx="386536" cy="451859"/>
          </a:xfrm>
        </p:grpSpPr>
        <p:sp>
          <p:nvSpPr>
            <p:cNvPr id="234" name="Google Shape;234;p2"/>
            <p:cNvSpPr/>
            <p:nvPr/>
          </p:nvSpPr>
          <p:spPr>
            <a:xfrm>
              <a:off x="558637" y="4764292"/>
              <a:ext cx="386536" cy="451859"/>
            </a:xfrm>
            <a:prstGeom prst="roundRect">
              <a:avLst>
                <a:gd fmla="val 16667" name="adj"/>
              </a:avLst>
            </a:prstGeom>
            <a:solidFill>
              <a:srgbClr val="BF9000"/>
            </a:solidFill>
            <a:ln cap="flat" cmpd="sng" w="9525">
              <a:solidFill>
                <a:srgbClr val="7F6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00"/>
                <a:buFont typeface="Calibri"/>
                <a:buNone/>
              </a:pPr>
              <a:r>
                <a:t/>
              </a:r>
              <a:endParaRPr b="0" i="0" sz="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38" name="Google Shape;638;p2"/>
            <p:cNvGrpSpPr/>
            <p:nvPr/>
          </p:nvGrpSpPr>
          <p:grpSpPr>
            <a:xfrm>
              <a:off x="578584" y="4947329"/>
              <a:ext cx="270109" cy="228583"/>
              <a:chOff x="463716" y="1465746"/>
              <a:chExt cx="270109" cy="228583"/>
            </a:xfrm>
          </p:grpSpPr>
          <p:sp>
            <p:nvSpPr>
              <p:cNvPr id="639" name="Google Shape;639;p2"/>
              <p:cNvSpPr/>
              <p:nvPr/>
            </p:nvSpPr>
            <p:spPr>
              <a:xfrm>
                <a:off x="463716" y="1465746"/>
                <a:ext cx="270109" cy="228583"/>
              </a:xfrm>
              <a:prstGeom prst="roundRect">
                <a:avLst>
                  <a:gd fmla="val 16667" name="adj"/>
                </a:avLst>
              </a:prstGeom>
              <a:solidFill>
                <a:srgbClr val="F4B081"/>
              </a:solidFill>
              <a:ln cap="flat" cmpd="sng" w="9525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400"/>
                  <a:buFont typeface="Calibri"/>
                  <a:buNone/>
                </a:pPr>
                <a:r>
                  <a:t/>
                </a:r>
                <a:endParaRPr b="0" i="0" sz="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0" name="Google Shape;640;p2"/>
              <p:cNvSpPr/>
              <p:nvPr/>
            </p:nvSpPr>
            <p:spPr>
              <a:xfrm>
                <a:off x="495257" y="1496031"/>
                <a:ext cx="205411" cy="166270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 cap="flat" cmpd="sng" w="9525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4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ciebot-handler</a:t>
                </a:r>
                <a:endParaRPr b="0" i="0" sz="4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41" name="Google Shape;641;p2"/>
            <p:cNvGrpSpPr/>
            <p:nvPr/>
          </p:nvGrpSpPr>
          <p:grpSpPr>
            <a:xfrm>
              <a:off x="639364" y="4796014"/>
              <a:ext cx="270109" cy="228583"/>
              <a:chOff x="463716" y="1465746"/>
              <a:chExt cx="270109" cy="228583"/>
            </a:xfrm>
          </p:grpSpPr>
          <p:sp>
            <p:nvSpPr>
              <p:cNvPr id="642" name="Google Shape;642;p2"/>
              <p:cNvSpPr/>
              <p:nvPr/>
            </p:nvSpPr>
            <p:spPr>
              <a:xfrm>
                <a:off x="463716" y="1465746"/>
                <a:ext cx="270109" cy="228583"/>
              </a:xfrm>
              <a:prstGeom prst="roundRect">
                <a:avLst>
                  <a:gd fmla="val 16667" name="adj"/>
                </a:avLst>
              </a:prstGeom>
              <a:solidFill>
                <a:srgbClr val="F4B081"/>
              </a:solidFill>
              <a:ln cap="flat" cmpd="sng" w="9525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400"/>
                  <a:buFont typeface="Calibri"/>
                  <a:buNone/>
                </a:pPr>
                <a:r>
                  <a:t/>
                </a:r>
                <a:endParaRPr b="0" i="0" sz="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3" name="Google Shape;643;p2"/>
              <p:cNvSpPr/>
              <p:nvPr/>
            </p:nvSpPr>
            <p:spPr>
              <a:xfrm>
                <a:off x="495257" y="1496031"/>
                <a:ext cx="205411" cy="166270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 cap="flat" cmpd="sng" w="9525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400"/>
                  <a:buFont typeface="Calibri"/>
                  <a:buNone/>
                </a:pPr>
                <a:r>
                  <a:rPr b="0" i="0" lang="en-US" sz="4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ciebot-handler</a:t>
                </a:r>
                <a:endParaRPr b="0" i="0" sz="4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644" name="Google Shape;644;p2"/>
          <p:cNvSpPr txBox="1"/>
          <p:nvPr/>
        </p:nvSpPr>
        <p:spPr>
          <a:xfrm rot="-5400000">
            <a:off x="-724056" y="5128285"/>
            <a:ext cx="1658873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Calibri"/>
              <a:buNone/>
            </a:pPr>
            <a:r>
              <a:rPr b="0" i="1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Washington (wdc)</a:t>
            </a:r>
            <a:endParaRPr/>
          </a:p>
        </p:txBody>
      </p:sp>
      <p:cxnSp>
        <p:nvCxnSpPr>
          <p:cNvPr id="645" name="Google Shape;645;p2"/>
          <p:cNvCxnSpPr>
            <a:stCxn id="548" idx="2"/>
            <a:endCxn id="479" idx="3"/>
          </p:cNvCxnSpPr>
          <p:nvPr/>
        </p:nvCxnSpPr>
        <p:spPr>
          <a:xfrm rot="5400000">
            <a:off x="6060063" y="5157677"/>
            <a:ext cx="1991400" cy="825600"/>
          </a:xfrm>
          <a:prstGeom prst="bentConnector2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46" name="Google Shape;646;p2"/>
          <p:cNvCxnSpPr>
            <a:stCxn id="630" idx="2"/>
            <a:endCxn id="479" idx="3"/>
          </p:cNvCxnSpPr>
          <p:nvPr/>
        </p:nvCxnSpPr>
        <p:spPr>
          <a:xfrm rot="5400000">
            <a:off x="8148936" y="3073529"/>
            <a:ext cx="1986600" cy="4998900"/>
          </a:xfrm>
          <a:prstGeom prst="bentConnector2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47" name="Google Shape;647;p2"/>
          <p:cNvCxnSpPr>
            <a:stCxn id="472" idx="2"/>
            <a:endCxn id="479" idx="1"/>
          </p:cNvCxnSpPr>
          <p:nvPr/>
        </p:nvCxnSpPr>
        <p:spPr>
          <a:xfrm flipH="1" rot="-5400000">
            <a:off x="3888139" y="4245956"/>
            <a:ext cx="1983900" cy="2656500"/>
          </a:xfrm>
          <a:prstGeom prst="bentConnector2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48" name="Google Shape;648;p2"/>
          <p:cNvCxnSpPr>
            <a:stCxn id="503" idx="2"/>
          </p:cNvCxnSpPr>
          <p:nvPr/>
        </p:nvCxnSpPr>
        <p:spPr>
          <a:xfrm flipH="1" rot="-5400000">
            <a:off x="4907810" y="4657439"/>
            <a:ext cx="1605000" cy="14538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49" name="Google Shape;649;p2"/>
          <p:cNvCxnSpPr>
            <a:stCxn id="585" idx="2"/>
            <a:endCxn id="469" idx="3"/>
          </p:cNvCxnSpPr>
          <p:nvPr/>
        </p:nvCxnSpPr>
        <p:spPr>
          <a:xfrm rot="5400000">
            <a:off x="7051133" y="4190141"/>
            <a:ext cx="1708800" cy="2502000"/>
          </a:xfrm>
          <a:prstGeom prst="bentConnector2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50" name="Google Shape;650;p2"/>
          <p:cNvCxnSpPr>
            <a:stCxn id="258" idx="2"/>
            <a:endCxn id="469" idx="1"/>
          </p:cNvCxnSpPr>
          <p:nvPr/>
        </p:nvCxnSpPr>
        <p:spPr>
          <a:xfrm flipH="1" rot="-5400000">
            <a:off x="2790336" y="2865668"/>
            <a:ext cx="1706100" cy="5153400"/>
          </a:xfrm>
          <a:prstGeom prst="bentConnector2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51" name="Google Shape;651;p2"/>
          <p:cNvCxnSpPr>
            <a:stCxn id="556" idx="2"/>
            <a:endCxn id="231" idx="0"/>
          </p:cNvCxnSpPr>
          <p:nvPr/>
        </p:nvCxnSpPr>
        <p:spPr>
          <a:xfrm flipH="1" rot="-5400000">
            <a:off x="3509421" y="5326695"/>
            <a:ext cx="2015400" cy="540600"/>
          </a:xfrm>
          <a:prstGeom prst="bentConnector3">
            <a:avLst>
              <a:gd fmla="val 80788" name="adj1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52" name="Google Shape;652;p2"/>
          <p:cNvCxnSpPr>
            <a:stCxn id="601" idx="2"/>
            <a:endCxn id="468" idx="3"/>
          </p:cNvCxnSpPr>
          <p:nvPr/>
        </p:nvCxnSpPr>
        <p:spPr>
          <a:xfrm rot="5400000">
            <a:off x="5671233" y="3312449"/>
            <a:ext cx="1823700" cy="4387200"/>
          </a:xfrm>
          <a:prstGeom prst="bentConnector2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53" name="Google Shape;653;p2"/>
          <p:cNvCxnSpPr>
            <a:stCxn id="279" idx="2"/>
            <a:endCxn id="468" idx="1"/>
          </p:cNvCxnSpPr>
          <p:nvPr/>
        </p:nvCxnSpPr>
        <p:spPr>
          <a:xfrm flipH="1" rot="-5400000">
            <a:off x="1410436" y="3873176"/>
            <a:ext cx="1821300" cy="3268500"/>
          </a:xfrm>
          <a:prstGeom prst="bentConnector2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54" name="Google Shape;654;p2"/>
          <p:cNvCxnSpPr>
            <a:stCxn id="519" idx="2"/>
            <a:endCxn id="468" idx="3"/>
          </p:cNvCxnSpPr>
          <p:nvPr/>
        </p:nvCxnSpPr>
        <p:spPr>
          <a:xfrm rot="5400000">
            <a:off x="3582210" y="5396747"/>
            <a:ext cx="1828800" cy="213900"/>
          </a:xfrm>
          <a:prstGeom prst="bentConnector2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55" name="Google Shape;655;p2"/>
          <p:cNvCxnSpPr>
            <a:endCxn id="480" idx="0"/>
          </p:cNvCxnSpPr>
          <p:nvPr/>
        </p:nvCxnSpPr>
        <p:spPr>
          <a:xfrm>
            <a:off x="5203336" y="5714968"/>
            <a:ext cx="0" cy="180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56" name="Google Shape;656;p2"/>
          <p:cNvCxnSpPr/>
          <p:nvPr/>
        </p:nvCxnSpPr>
        <p:spPr>
          <a:xfrm>
            <a:off x="5919717" y="5714900"/>
            <a:ext cx="0" cy="180868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57" name="Google Shape;657;p2"/>
          <p:cNvCxnSpPr>
            <a:stCxn id="289" idx="2"/>
          </p:cNvCxnSpPr>
          <p:nvPr/>
        </p:nvCxnSpPr>
        <p:spPr>
          <a:xfrm>
            <a:off x="264520" y="4596775"/>
            <a:ext cx="5296500" cy="1092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58" name="Google Shape;658;p2"/>
          <p:cNvCxnSpPr>
            <a:stCxn id="279" idx="2"/>
          </p:cNvCxnSpPr>
          <p:nvPr/>
        </p:nvCxnSpPr>
        <p:spPr>
          <a:xfrm>
            <a:off x="686836" y="4596776"/>
            <a:ext cx="4874100" cy="1092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59" name="Google Shape;659;p2"/>
          <p:cNvCxnSpPr>
            <a:stCxn id="258" idx="2"/>
          </p:cNvCxnSpPr>
          <p:nvPr/>
        </p:nvCxnSpPr>
        <p:spPr>
          <a:xfrm>
            <a:off x="1066686" y="4589318"/>
            <a:ext cx="4494300" cy="1100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60" name="Google Shape;660;p2"/>
          <p:cNvCxnSpPr>
            <a:stCxn id="250" idx="2"/>
          </p:cNvCxnSpPr>
          <p:nvPr/>
        </p:nvCxnSpPr>
        <p:spPr>
          <a:xfrm>
            <a:off x="1500408" y="4597531"/>
            <a:ext cx="4060800" cy="1092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61" name="Google Shape;661;p2"/>
          <p:cNvCxnSpPr>
            <a:stCxn id="242" idx="2"/>
          </p:cNvCxnSpPr>
          <p:nvPr/>
        </p:nvCxnSpPr>
        <p:spPr>
          <a:xfrm>
            <a:off x="1914114" y="4598534"/>
            <a:ext cx="3647100" cy="1091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62" name="Google Shape;662;p2"/>
          <p:cNvCxnSpPr>
            <a:stCxn id="297" idx="2"/>
          </p:cNvCxnSpPr>
          <p:nvPr/>
        </p:nvCxnSpPr>
        <p:spPr>
          <a:xfrm>
            <a:off x="2325012" y="4592066"/>
            <a:ext cx="3236100" cy="1097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63" name="Google Shape;663;p2"/>
          <p:cNvCxnSpPr>
            <a:stCxn id="266" idx="2"/>
          </p:cNvCxnSpPr>
          <p:nvPr/>
        </p:nvCxnSpPr>
        <p:spPr>
          <a:xfrm>
            <a:off x="2734409" y="4588772"/>
            <a:ext cx="2826600" cy="1101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64" name="Google Shape;664;p2"/>
          <p:cNvCxnSpPr>
            <a:stCxn id="461" idx="2"/>
          </p:cNvCxnSpPr>
          <p:nvPr/>
        </p:nvCxnSpPr>
        <p:spPr>
          <a:xfrm>
            <a:off x="3138727" y="4590786"/>
            <a:ext cx="2422200" cy="1098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65" name="Google Shape;665;p2"/>
          <p:cNvCxnSpPr/>
          <p:nvPr/>
        </p:nvCxnSpPr>
        <p:spPr>
          <a:xfrm>
            <a:off x="3559821" y="4591404"/>
            <a:ext cx="2001247" cy="1098397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66" name="Google Shape;666;p2"/>
          <p:cNvCxnSpPr>
            <a:stCxn id="556" idx="2"/>
          </p:cNvCxnSpPr>
          <p:nvPr/>
        </p:nvCxnSpPr>
        <p:spPr>
          <a:xfrm>
            <a:off x="4246821" y="4589295"/>
            <a:ext cx="1314300" cy="1100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67" name="Google Shape;667;p2"/>
          <p:cNvCxnSpPr>
            <a:stCxn id="519" idx="2"/>
          </p:cNvCxnSpPr>
          <p:nvPr/>
        </p:nvCxnSpPr>
        <p:spPr>
          <a:xfrm>
            <a:off x="4603560" y="4589297"/>
            <a:ext cx="957600" cy="1100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68" name="Google Shape;668;p2"/>
          <p:cNvCxnSpPr>
            <a:stCxn id="503" idx="2"/>
          </p:cNvCxnSpPr>
          <p:nvPr/>
        </p:nvCxnSpPr>
        <p:spPr>
          <a:xfrm>
            <a:off x="4983410" y="4581839"/>
            <a:ext cx="577800" cy="1107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69" name="Google Shape;669;p2"/>
          <p:cNvCxnSpPr>
            <a:stCxn id="495" idx="2"/>
          </p:cNvCxnSpPr>
          <p:nvPr/>
        </p:nvCxnSpPr>
        <p:spPr>
          <a:xfrm>
            <a:off x="5417132" y="4590052"/>
            <a:ext cx="144000" cy="1148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70" name="Google Shape;670;p2"/>
          <p:cNvCxnSpPr>
            <a:stCxn id="487" idx="2"/>
          </p:cNvCxnSpPr>
          <p:nvPr/>
        </p:nvCxnSpPr>
        <p:spPr>
          <a:xfrm flipH="1">
            <a:off x="5561138" y="4591055"/>
            <a:ext cx="269700" cy="1147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71" name="Google Shape;671;p2"/>
          <p:cNvCxnSpPr>
            <a:stCxn id="529" idx="2"/>
          </p:cNvCxnSpPr>
          <p:nvPr/>
        </p:nvCxnSpPr>
        <p:spPr>
          <a:xfrm flipH="1">
            <a:off x="5561036" y="4584587"/>
            <a:ext cx="680700" cy="1105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72" name="Google Shape;672;p2"/>
          <p:cNvCxnSpPr>
            <a:stCxn id="511" idx="2"/>
          </p:cNvCxnSpPr>
          <p:nvPr/>
        </p:nvCxnSpPr>
        <p:spPr>
          <a:xfrm flipH="1">
            <a:off x="5560933" y="4581293"/>
            <a:ext cx="1090200" cy="1108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73" name="Google Shape;673;p2"/>
          <p:cNvCxnSpPr>
            <a:stCxn id="539" idx="2"/>
          </p:cNvCxnSpPr>
          <p:nvPr/>
        </p:nvCxnSpPr>
        <p:spPr>
          <a:xfrm flipH="1">
            <a:off x="5561151" y="4583307"/>
            <a:ext cx="1494300" cy="1106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74" name="Google Shape;674;p2"/>
          <p:cNvCxnSpPr>
            <a:stCxn id="548" idx="2"/>
          </p:cNvCxnSpPr>
          <p:nvPr/>
        </p:nvCxnSpPr>
        <p:spPr>
          <a:xfrm flipH="1">
            <a:off x="5561163" y="4574777"/>
            <a:ext cx="1907400" cy="1115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75" name="Google Shape;675;p2"/>
          <p:cNvCxnSpPr>
            <a:stCxn id="234" idx="2"/>
          </p:cNvCxnSpPr>
          <p:nvPr/>
        </p:nvCxnSpPr>
        <p:spPr>
          <a:xfrm flipH="1">
            <a:off x="5560944" y="4594197"/>
            <a:ext cx="2859000" cy="1095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76" name="Google Shape;676;p2"/>
          <p:cNvCxnSpPr>
            <a:stCxn id="601" idx="2"/>
          </p:cNvCxnSpPr>
          <p:nvPr/>
        </p:nvCxnSpPr>
        <p:spPr>
          <a:xfrm flipH="1">
            <a:off x="5560983" y="4594199"/>
            <a:ext cx="3215700" cy="1095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77" name="Google Shape;677;p2"/>
          <p:cNvCxnSpPr>
            <a:stCxn id="585" idx="2"/>
          </p:cNvCxnSpPr>
          <p:nvPr/>
        </p:nvCxnSpPr>
        <p:spPr>
          <a:xfrm flipH="1">
            <a:off x="5561033" y="4586741"/>
            <a:ext cx="3595500" cy="1103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78" name="Google Shape;678;p2"/>
          <p:cNvCxnSpPr>
            <a:stCxn id="577" idx="2"/>
          </p:cNvCxnSpPr>
          <p:nvPr/>
        </p:nvCxnSpPr>
        <p:spPr>
          <a:xfrm flipH="1">
            <a:off x="5560955" y="4594954"/>
            <a:ext cx="4029300" cy="1094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79" name="Google Shape;679;p2"/>
          <p:cNvCxnSpPr>
            <a:stCxn id="569" idx="2"/>
          </p:cNvCxnSpPr>
          <p:nvPr/>
        </p:nvCxnSpPr>
        <p:spPr>
          <a:xfrm flipH="1">
            <a:off x="5560961" y="4595957"/>
            <a:ext cx="4443000" cy="1093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80" name="Google Shape;680;p2"/>
          <p:cNvCxnSpPr>
            <a:stCxn id="611" idx="2"/>
          </p:cNvCxnSpPr>
          <p:nvPr/>
        </p:nvCxnSpPr>
        <p:spPr>
          <a:xfrm flipH="1">
            <a:off x="5561159" y="4589489"/>
            <a:ext cx="4853700" cy="1100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81" name="Google Shape;681;p2"/>
          <p:cNvCxnSpPr>
            <a:stCxn id="593" idx="2"/>
          </p:cNvCxnSpPr>
          <p:nvPr/>
        </p:nvCxnSpPr>
        <p:spPr>
          <a:xfrm flipH="1">
            <a:off x="5561056" y="4586195"/>
            <a:ext cx="5263200" cy="1103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82" name="Google Shape;682;p2"/>
          <p:cNvCxnSpPr>
            <a:stCxn id="621" idx="2"/>
          </p:cNvCxnSpPr>
          <p:nvPr/>
        </p:nvCxnSpPr>
        <p:spPr>
          <a:xfrm flipH="1">
            <a:off x="5560974" y="4588209"/>
            <a:ext cx="5667600" cy="1101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83" name="Google Shape;683;p2"/>
          <p:cNvCxnSpPr>
            <a:stCxn id="630" idx="2"/>
          </p:cNvCxnSpPr>
          <p:nvPr/>
        </p:nvCxnSpPr>
        <p:spPr>
          <a:xfrm flipH="1">
            <a:off x="5560986" y="4579679"/>
            <a:ext cx="6080700" cy="1110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84" name="Google Shape;684;p2"/>
          <p:cNvCxnSpPr/>
          <p:nvPr/>
        </p:nvCxnSpPr>
        <p:spPr>
          <a:xfrm>
            <a:off x="5212080" y="5715000"/>
            <a:ext cx="707637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85" name="Google Shape;685;p2"/>
          <p:cNvSpPr/>
          <p:nvPr/>
        </p:nvSpPr>
        <p:spPr>
          <a:xfrm>
            <a:off x="6856649" y="6249382"/>
            <a:ext cx="245759" cy="93178"/>
          </a:xfrm>
          <a:prstGeom prst="roundRect">
            <a:avLst>
              <a:gd fmla="val 16667" name="adj"/>
            </a:avLst>
          </a:prstGeom>
          <a:solidFill>
            <a:srgbClr val="00B05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HTTPS</a:t>
            </a:r>
            <a:endParaRPr/>
          </a:p>
        </p:txBody>
      </p:sp>
      <p:sp>
        <p:nvSpPr>
          <p:cNvPr id="686" name="Google Shape;686;p2"/>
          <p:cNvSpPr/>
          <p:nvPr/>
        </p:nvSpPr>
        <p:spPr>
          <a:xfrm>
            <a:off x="6856649" y="6517435"/>
            <a:ext cx="245759" cy="93178"/>
          </a:xfrm>
          <a:prstGeom prst="roundRect">
            <a:avLst>
              <a:gd fmla="val 16667" name="adj"/>
            </a:avLst>
          </a:prstGeom>
          <a:solidFill>
            <a:srgbClr val="00B05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HTTPS</a:t>
            </a:r>
            <a:endParaRPr/>
          </a:p>
        </p:txBody>
      </p:sp>
      <p:sp>
        <p:nvSpPr>
          <p:cNvPr id="687" name="Google Shape;687;p2"/>
          <p:cNvSpPr/>
          <p:nvPr/>
        </p:nvSpPr>
        <p:spPr>
          <a:xfrm>
            <a:off x="5438188" y="5662744"/>
            <a:ext cx="245759" cy="93178"/>
          </a:xfrm>
          <a:prstGeom prst="roundRect">
            <a:avLst>
              <a:gd fmla="val 16667" name="adj"/>
            </a:avLst>
          </a:prstGeom>
          <a:solidFill>
            <a:srgbClr val="00B05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HTTPS</a:t>
            </a:r>
            <a:endParaRPr/>
          </a:p>
        </p:txBody>
      </p:sp>
      <p:sp>
        <p:nvSpPr>
          <p:cNvPr id="688" name="Google Shape;688;p2"/>
          <p:cNvSpPr/>
          <p:nvPr/>
        </p:nvSpPr>
        <p:spPr>
          <a:xfrm>
            <a:off x="5070495" y="6643906"/>
            <a:ext cx="245759" cy="93178"/>
          </a:xfrm>
          <a:prstGeom prst="roundRect">
            <a:avLst>
              <a:gd fmla="val 16667" name="adj"/>
            </a:avLst>
          </a:prstGeom>
          <a:solidFill>
            <a:srgbClr val="00B05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HTTPS</a:t>
            </a:r>
            <a:endParaRPr/>
          </a:p>
        </p:txBody>
      </p:sp>
      <p:sp>
        <p:nvSpPr>
          <p:cNvPr id="689" name="Google Shape;689;p2"/>
          <p:cNvSpPr/>
          <p:nvPr/>
        </p:nvSpPr>
        <p:spPr>
          <a:xfrm>
            <a:off x="1930414" y="3072379"/>
            <a:ext cx="296365" cy="25093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"/>
              <a:buFont typeface="Calibri"/>
              <a:buNone/>
            </a:pPr>
            <a:r>
              <a:rPr b="0" i="0" lang="en-US" sz="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ICD RabbitMQ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"/>
              <a:buFont typeface="Calibri"/>
              <a:buNone/>
            </a:pPr>
            <a:r>
              <a:rPr b="0" i="0" lang="en-US" sz="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wdc</a:t>
            </a:r>
            <a:endParaRPr b="0" i="0" sz="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0" name="Google Shape;690;p2"/>
          <p:cNvSpPr/>
          <p:nvPr/>
        </p:nvSpPr>
        <p:spPr>
          <a:xfrm>
            <a:off x="5690914" y="3098392"/>
            <a:ext cx="296365" cy="25093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"/>
              <a:buFont typeface="Calibri"/>
              <a:buNone/>
            </a:pPr>
            <a:r>
              <a:rPr b="0" i="0" lang="en-US" sz="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ICD RabbitMQ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"/>
              <a:buFont typeface="Calibri"/>
              <a:buNone/>
            </a:pPr>
            <a:r>
              <a:rPr b="0" i="0" lang="en-US" sz="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dal</a:t>
            </a:r>
            <a:endParaRPr b="0" i="0" sz="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1" name="Google Shape;691;p2"/>
          <p:cNvSpPr/>
          <p:nvPr/>
        </p:nvSpPr>
        <p:spPr>
          <a:xfrm>
            <a:off x="5498236" y="3063558"/>
            <a:ext cx="296365" cy="25093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"/>
              <a:buFont typeface="Calibri"/>
              <a:buNone/>
            </a:pPr>
            <a:r>
              <a:rPr b="0" i="0" lang="en-US" sz="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ICD RabbitMQ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"/>
              <a:buFont typeface="Calibri"/>
              <a:buNone/>
            </a:pPr>
            <a:r>
              <a:rPr b="0" i="0" lang="en-US" sz="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dal</a:t>
            </a:r>
            <a:endParaRPr b="0" i="0" sz="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2" name="Google Shape;692;p2"/>
          <p:cNvSpPr/>
          <p:nvPr/>
        </p:nvSpPr>
        <p:spPr>
          <a:xfrm>
            <a:off x="9648577" y="3096122"/>
            <a:ext cx="296365" cy="25093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"/>
              <a:buFont typeface="Calibri"/>
              <a:buNone/>
            </a:pPr>
            <a:r>
              <a:rPr b="0" i="0" lang="en-US" sz="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ICD RabbitMQ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"/>
              <a:buFont typeface="Calibri"/>
              <a:buNone/>
            </a:pPr>
            <a:r>
              <a:rPr b="0" i="0" lang="en-US" sz="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eude</a:t>
            </a:r>
            <a:endParaRPr b="0" i="0" sz="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3" name="Google Shape;693;p2"/>
          <p:cNvSpPr/>
          <p:nvPr/>
        </p:nvSpPr>
        <p:spPr>
          <a:xfrm>
            <a:off x="9455899" y="3061288"/>
            <a:ext cx="296365" cy="25093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"/>
              <a:buFont typeface="Calibri"/>
              <a:buNone/>
            </a:pPr>
            <a:r>
              <a:rPr b="0" i="0" lang="en-US" sz="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ICD RabbitMQ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"/>
              <a:buFont typeface="Calibri"/>
              <a:buNone/>
            </a:pPr>
            <a:r>
              <a:rPr b="0" i="0" lang="en-US" sz="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eude</a:t>
            </a:r>
            <a:endParaRPr b="0" i="0" sz="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4" name="Google Shape;694;p2"/>
          <p:cNvSpPr/>
          <p:nvPr/>
        </p:nvSpPr>
        <p:spPr>
          <a:xfrm>
            <a:off x="1436882" y="90750"/>
            <a:ext cx="354210" cy="172980"/>
          </a:xfrm>
          <a:prstGeom prst="ellipse">
            <a:avLst/>
          </a:prstGeom>
          <a:solidFill>
            <a:srgbClr val="FEE0A2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Calibri"/>
              <a:buNone/>
            </a:pPr>
            <a:r>
              <a:rPr b="0" i="0" lang="en-US" sz="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Slack API</a:t>
            </a:r>
            <a:endParaRPr/>
          </a:p>
        </p:txBody>
      </p:sp>
      <p:cxnSp>
        <p:nvCxnSpPr>
          <p:cNvPr id="695" name="Google Shape;695;p2"/>
          <p:cNvCxnSpPr>
            <a:stCxn id="694" idx="6"/>
            <a:endCxn id="696" idx="2"/>
          </p:cNvCxnSpPr>
          <p:nvPr/>
        </p:nvCxnSpPr>
        <p:spPr>
          <a:xfrm flipH="1" rot="10800000">
            <a:off x="1791092" y="173940"/>
            <a:ext cx="555900" cy="3300"/>
          </a:xfrm>
          <a:prstGeom prst="straightConnector1">
            <a:avLst/>
          </a:prstGeom>
          <a:noFill/>
          <a:ln cap="flat" cmpd="sng" w="25400">
            <a:solidFill>
              <a:srgbClr val="9DC77D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696" name="Google Shape;696;p2"/>
          <p:cNvSpPr/>
          <p:nvPr/>
        </p:nvSpPr>
        <p:spPr>
          <a:xfrm>
            <a:off x="2345997" y="87377"/>
            <a:ext cx="296257" cy="172980"/>
          </a:xfrm>
          <a:prstGeom prst="cloud">
            <a:avLst/>
          </a:prstGeom>
          <a:solidFill>
            <a:schemeClr val="accent1"/>
          </a:solidFill>
          <a:ln cap="flat" cmpd="sng" w="9525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"/>
              <a:buFont typeface="Calibri"/>
              <a:buNone/>
            </a:pPr>
            <a:r>
              <a:rPr b="0" i="0" lang="en-US" sz="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Gobot -CIS</a:t>
            </a:r>
            <a:endParaRPr/>
          </a:p>
        </p:txBody>
      </p:sp>
      <p:sp>
        <p:nvSpPr>
          <p:cNvPr id="331" name="Google Shape;331;p2"/>
          <p:cNvSpPr/>
          <p:nvPr/>
        </p:nvSpPr>
        <p:spPr>
          <a:xfrm>
            <a:off x="1642753" y="921912"/>
            <a:ext cx="273050" cy="184150"/>
          </a:xfrm>
          <a:prstGeom prst="roundRect">
            <a:avLst>
              <a:gd fmla="val 16667" name="adj"/>
            </a:avLst>
          </a:prstGeom>
          <a:solidFill>
            <a:srgbClr val="548135"/>
          </a:solidFill>
          <a:ln cap="flat" cmpd="sng" w="9525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"/>
              <a:buFont typeface="Calibri"/>
              <a:buNone/>
            </a:pPr>
            <a:r>
              <a:rPr b="0" i="0" lang="en-US" sz="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Istio</a:t>
            </a:r>
            <a:endParaRPr b="0" i="0" sz="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97" name="Google Shape;697;p2"/>
          <p:cNvCxnSpPr>
            <a:stCxn id="696" idx="1"/>
            <a:endCxn id="698" idx="0"/>
          </p:cNvCxnSpPr>
          <p:nvPr/>
        </p:nvCxnSpPr>
        <p:spPr>
          <a:xfrm flipH="1" rot="-5400000">
            <a:off x="3595876" y="-841577"/>
            <a:ext cx="645900" cy="2849400"/>
          </a:xfrm>
          <a:prstGeom prst="curvedConnector3">
            <a:avLst>
              <a:gd fmla="val 50003" name="adj1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99" name="Google Shape;699;p2"/>
          <p:cNvCxnSpPr>
            <a:stCxn id="696" idx="1"/>
            <a:endCxn id="331" idx="0"/>
          </p:cNvCxnSpPr>
          <p:nvPr/>
        </p:nvCxnSpPr>
        <p:spPr>
          <a:xfrm rot="5400000">
            <a:off x="1805776" y="233623"/>
            <a:ext cx="661800" cy="714900"/>
          </a:xfrm>
          <a:prstGeom prst="curvedConnector3">
            <a:avLst>
              <a:gd fmla="val 49995" name="adj1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700" name="Google Shape;700;p2"/>
          <p:cNvSpPr/>
          <p:nvPr/>
        </p:nvSpPr>
        <p:spPr>
          <a:xfrm>
            <a:off x="2748004" y="404414"/>
            <a:ext cx="245759" cy="93178"/>
          </a:xfrm>
          <a:prstGeom prst="roundRect">
            <a:avLst>
              <a:gd fmla="val 16667" name="adj"/>
            </a:avLst>
          </a:prstGeom>
          <a:solidFill>
            <a:srgbClr val="00B05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HTTPS</a:t>
            </a:r>
            <a:endParaRPr/>
          </a:p>
        </p:txBody>
      </p:sp>
      <p:sp>
        <p:nvSpPr>
          <p:cNvPr id="701" name="Google Shape;701;p2"/>
          <p:cNvSpPr/>
          <p:nvPr/>
        </p:nvSpPr>
        <p:spPr>
          <a:xfrm>
            <a:off x="1985484" y="448034"/>
            <a:ext cx="245759" cy="93178"/>
          </a:xfrm>
          <a:prstGeom prst="roundRect">
            <a:avLst>
              <a:gd fmla="val 16667" name="adj"/>
            </a:avLst>
          </a:prstGeom>
          <a:solidFill>
            <a:srgbClr val="00B05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HTTPS</a:t>
            </a:r>
            <a:endParaRPr/>
          </a:p>
        </p:txBody>
      </p:sp>
      <p:sp>
        <p:nvSpPr>
          <p:cNvPr id="702" name="Google Shape;702;p2"/>
          <p:cNvSpPr/>
          <p:nvPr/>
        </p:nvSpPr>
        <p:spPr>
          <a:xfrm>
            <a:off x="10379316" y="122366"/>
            <a:ext cx="354210" cy="172980"/>
          </a:xfrm>
          <a:prstGeom prst="ellipse">
            <a:avLst/>
          </a:prstGeom>
          <a:solidFill>
            <a:srgbClr val="FEE0A2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Calibri"/>
              <a:buNone/>
            </a:pPr>
            <a:r>
              <a:rPr b="0" i="0" lang="en-US" sz="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External Webhook</a:t>
            </a:r>
            <a:endParaRPr/>
          </a:p>
        </p:txBody>
      </p:sp>
      <p:cxnSp>
        <p:nvCxnSpPr>
          <p:cNvPr id="703" name="Google Shape;703;p2"/>
          <p:cNvCxnSpPr>
            <a:stCxn id="702" idx="6"/>
            <a:endCxn id="704" idx="2"/>
          </p:cNvCxnSpPr>
          <p:nvPr/>
        </p:nvCxnSpPr>
        <p:spPr>
          <a:xfrm>
            <a:off x="10733526" y="208856"/>
            <a:ext cx="555900" cy="62400"/>
          </a:xfrm>
          <a:prstGeom prst="straightConnector1">
            <a:avLst/>
          </a:prstGeom>
          <a:noFill/>
          <a:ln cap="flat" cmpd="sng" w="25400">
            <a:solidFill>
              <a:srgbClr val="9DC77D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704" name="Google Shape;704;p2"/>
          <p:cNvSpPr/>
          <p:nvPr/>
        </p:nvSpPr>
        <p:spPr>
          <a:xfrm>
            <a:off x="11288431" y="118993"/>
            <a:ext cx="296257" cy="304536"/>
          </a:xfrm>
          <a:prstGeom prst="cloud">
            <a:avLst/>
          </a:prstGeom>
          <a:solidFill>
            <a:schemeClr val="accent1"/>
          </a:solidFill>
          <a:ln cap="flat" cmpd="sng" w="9525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"/>
              <a:buFont typeface="Calibri"/>
              <a:buNone/>
            </a:pPr>
            <a:r>
              <a:rPr b="0" i="0" lang="en-US" sz="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Ciebot Incoming WebhookCIS</a:t>
            </a:r>
            <a:endParaRPr b="0" i="0" sz="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05" name="Google Shape;705;p2"/>
          <p:cNvCxnSpPr>
            <a:stCxn id="704" idx="1"/>
            <a:endCxn id="706" idx="0"/>
          </p:cNvCxnSpPr>
          <p:nvPr/>
        </p:nvCxnSpPr>
        <p:spPr>
          <a:xfrm rot="5400000">
            <a:off x="8975060" y="-1512695"/>
            <a:ext cx="525600" cy="4397400"/>
          </a:xfrm>
          <a:prstGeom prst="curvedConnector3">
            <a:avLst>
              <a:gd fmla="val 49987" name="adj1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707" name="Google Shape;707;p2"/>
          <p:cNvCxnSpPr>
            <a:stCxn id="704" idx="0"/>
            <a:endCxn id="708" idx="0"/>
          </p:cNvCxnSpPr>
          <p:nvPr/>
        </p:nvCxnSpPr>
        <p:spPr>
          <a:xfrm flipH="1">
            <a:off x="11180641" y="271261"/>
            <a:ext cx="403800" cy="653700"/>
          </a:xfrm>
          <a:prstGeom prst="curvedConnector4">
            <a:avLst>
              <a:gd fmla="val -56613" name="adj1"/>
              <a:gd fmla="val 61642" name="adj2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709" name="Google Shape;709;p2"/>
          <p:cNvSpPr/>
          <p:nvPr/>
        </p:nvSpPr>
        <p:spPr>
          <a:xfrm>
            <a:off x="10927918" y="479650"/>
            <a:ext cx="245759" cy="93178"/>
          </a:xfrm>
          <a:prstGeom prst="roundRect">
            <a:avLst>
              <a:gd fmla="val 16667" name="adj"/>
            </a:avLst>
          </a:prstGeom>
          <a:solidFill>
            <a:srgbClr val="00B05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HTTPS</a:t>
            </a:r>
            <a:endParaRPr/>
          </a:p>
        </p:txBody>
      </p:sp>
      <p:sp>
        <p:nvSpPr>
          <p:cNvPr id="710" name="Google Shape;710;p2"/>
          <p:cNvSpPr/>
          <p:nvPr/>
        </p:nvSpPr>
        <p:spPr>
          <a:xfrm>
            <a:off x="3338323" y="964468"/>
            <a:ext cx="273050" cy="184150"/>
          </a:xfrm>
          <a:prstGeom prst="roundRect">
            <a:avLst>
              <a:gd fmla="val 16667" name="adj"/>
            </a:avLst>
          </a:prstGeom>
          <a:solidFill>
            <a:srgbClr val="548135"/>
          </a:solidFill>
          <a:ln cap="flat" cmpd="sng" w="9525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Istio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11" name="Google Shape;711;p2"/>
          <p:cNvCxnSpPr>
            <a:stCxn id="710" idx="2"/>
          </p:cNvCxnSpPr>
          <p:nvPr/>
        </p:nvCxnSpPr>
        <p:spPr>
          <a:xfrm flipH="1">
            <a:off x="3469748" y="1148618"/>
            <a:ext cx="5100" cy="786900"/>
          </a:xfrm>
          <a:prstGeom prst="straightConnector1">
            <a:avLst/>
          </a:prstGeom>
          <a:noFill/>
          <a:ln cap="flat" cmpd="sng" w="12700">
            <a:solidFill>
              <a:srgbClr val="7F6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74" name="Google Shape;274;p2"/>
          <p:cNvSpPr/>
          <p:nvPr/>
        </p:nvSpPr>
        <p:spPr>
          <a:xfrm>
            <a:off x="4322978" y="901687"/>
            <a:ext cx="273050" cy="184150"/>
          </a:xfrm>
          <a:prstGeom prst="roundRect">
            <a:avLst>
              <a:gd fmla="val 16667" name="adj"/>
            </a:avLst>
          </a:prstGeom>
          <a:solidFill>
            <a:srgbClr val="548135"/>
          </a:solidFill>
          <a:ln cap="flat" cmpd="sng" w="9525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"/>
              <a:buFont typeface="Calibri"/>
              <a:buNone/>
            </a:pPr>
            <a:r>
              <a:rPr b="0" i="0" lang="en-US" sz="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Istio</a:t>
            </a:r>
            <a:endParaRPr b="0" i="0" sz="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2" name="Google Shape;712;p2"/>
          <p:cNvSpPr txBox="1"/>
          <p:nvPr/>
        </p:nvSpPr>
        <p:spPr>
          <a:xfrm>
            <a:off x="4870404" y="1493129"/>
            <a:ext cx="102592" cy="615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4631</a:t>
            </a:r>
            <a:endParaRPr/>
          </a:p>
        </p:txBody>
      </p:sp>
      <p:sp>
        <p:nvSpPr>
          <p:cNvPr id="713" name="Google Shape;713;p2"/>
          <p:cNvSpPr/>
          <p:nvPr/>
        </p:nvSpPr>
        <p:spPr>
          <a:xfrm>
            <a:off x="4696354" y="1397247"/>
            <a:ext cx="245759" cy="93178"/>
          </a:xfrm>
          <a:prstGeom prst="roundRect">
            <a:avLst>
              <a:gd fmla="val 16667" name="adj"/>
            </a:avLst>
          </a:prstGeom>
          <a:solidFill>
            <a:srgbClr val="00B05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HTTPS</a:t>
            </a:r>
            <a:endParaRPr/>
          </a:p>
        </p:txBody>
      </p:sp>
      <p:cxnSp>
        <p:nvCxnSpPr>
          <p:cNvPr id="714" name="Google Shape;714;p2"/>
          <p:cNvCxnSpPr>
            <a:stCxn id="274" idx="2"/>
          </p:cNvCxnSpPr>
          <p:nvPr/>
        </p:nvCxnSpPr>
        <p:spPr>
          <a:xfrm>
            <a:off x="4459503" y="1085837"/>
            <a:ext cx="4800" cy="790800"/>
          </a:xfrm>
          <a:prstGeom prst="straightConnector1">
            <a:avLst/>
          </a:prstGeom>
          <a:noFill/>
          <a:ln cap="flat" cmpd="sng" w="12700">
            <a:solidFill>
              <a:srgbClr val="7F6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715" name="Google Shape;715;p2"/>
          <p:cNvCxnSpPr>
            <a:stCxn id="698" idx="2"/>
          </p:cNvCxnSpPr>
          <p:nvPr/>
        </p:nvCxnSpPr>
        <p:spPr>
          <a:xfrm>
            <a:off x="5343626" y="1090267"/>
            <a:ext cx="300" cy="800100"/>
          </a:xfrm>
          <a:prstGeom prst="straightConnector1">
            <a:avLst/>
          </a:prstGeom>
          <a:noFill/>
          <a:ln cap="flat" cmpd="sng" w="12700">
            <a:solidFill>
              <a:srgbClr val="7F6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67" name="Google Shape;367;p2"/>
          <p:cNvSpPr/>
          <p:nvPr/>
        </p:nvSpPr>
        <p:spPr>
          <a:xfrm>
            <a:off x="6023927" y="928342"/>
            <a:ext cx="273050" cy="184150"/>
          </a:xfrm>
          <a:prstGeom prst="roundRect">
            <a:avLst>
              <a:gd fmla="val 16667" name="adj"/>
            </a:avLst>
          </a:prstGeom>
          <a:solidFill>
            <a:srgbClr val="548135"/>
          </a:solidFill>
          <a:ln cap="flat" cmpd="sng" w="9525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Istio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6" name="Google Shape;716;p2"/>
          <p:cNvSpPr/>
          <p:nvPr/>
        </p:nvSpPr>
        <p:spPr>
          <a:xfrm>
            <a:off x="6181804" y="1308668"/>
            <a:ext cx="245759" cy="93178"/>
          </a:xfrm>
          <a:prstGeom prst="roundRect">
            <a:avLst>
              <a:gd fmla="val 16667" name="adj"/>
            </a:avLst>
          </a:prstGeom>
          <a:solidFill>
            <a:srgbClr val="00B05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HTTPS</a:t>
            </a:r>
            <a:endParaRPr/>
          </a:p>
        </p:txBody>
      </p:sp>
      <p:sp>
        <p:nvSpPr>
          <p:cNvPr id="698" name="Google Shape;698;p2"/>
          <p:cNvSpPr/>
          <p:nvPr/>
        </p:nvSpPr>
        <p:spPr>
          <a:xfrm>
            <a:off x="5207101" y="906117"/>
            <a:ext cx="273050" cy="184150"/>
          </a:xfrm>
          <a:prstGeom prst="roundRect">
            <a:avLst>
              <a:gd fmla="val 16667" name="adj"/>
            </a:avLst>
          </a:prstGeom>
          <a:solidFill>
            <a:srgbClr val="548135"/>
          </a:solidFill>
          <a:ln cap="flat" cmpd="sng" w="9525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"/>
              <a:buFont typeface="Calibri"/>
              <a:buNone/>
            </a:pPr>
            <a:r>
              <a:rPr b="0" i="0" lang="en-US" sz="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Istio</a:t>
            </a:r>
            <a:endParaRPr b="0" i="0" sz="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6" name="Google Shape;706;p2"/>
          <p:cNvSpPr/>
          <p:nvPr/>
        </p:nvSpPr>
        <p:spPr>
          <a:xfrm>
            <a:off x="6902671" y="948673"/>
            <a:ext cx="273050" cy="184150"/>
          </a:xfrm>
          <a:prstGeom prst="roundRect">
            <a:avLst>
              <a:gd fmla="val 16667" name="adj"/>
            </a:avLst>
          </a:prstGeom>
          <a:solidFill>
            <a:srgbClr val="548135"/>
          </a:solidFill>
          <a:ln cap="flat" cmpd="sng" w="9525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Istio</a:t>
            </a:r>
            <a:endParaRPr/>
          </a:p>
        </p:txBody>
      </p:sp>
      <p:cxnSp>
        <p:nvCxnSpPr>
          <p:cNvPr id="717" name="Google Shape;717;p2"/>
          <p:cNvCxnSpPr/>
          <p:nvPr/>
        </p:nvCxnSpPr>
        <p:spPr>
          <a:xfrm>
            <a:off x="6163855" y="1106062"/>
            <a:ext cx="413" cy="800155"/>
          </a:xfrm>
          <a:prstGeom prst="straightConnector1">
            <a:avLst/>
          </a:prstGeom>
          <a:noFill/>
          <a:ln cap="flat" cmpd="sng" w="12700">
            <a:solidFill>
              <a:srgbClr val="7F6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718" name="Google Shape;718;p2"/>
          <p:cNvCxnSpPr/>
          <p:nvPr/>
        </p:nvCxnSpPr>
        <p:spPr>
          <a:xfrm>
            <a:off x="7052572" y="1129011"/>
            <a:ext cx="413" cy="800155"/>
          </a:xfrm>
          <a:prstGeom prst="straightConnector1">
            <a:avLst/>
          </a:prstGeom>
          <a:noFill/>
          <a:ln cap="flat" cmpd="sng" w="12700">
            <a:solidFill>
              <a:srgbClr val="7F6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719" name="Google Shape;719;p2"/>
          <p:cNvSpPr/>
          <p:nvPr/>
        </p:nvSpPr>
        <p:spPr>
          <a:xfrm>
            <a:off x="8464369" y="877909"/>
            <a:ext cx="273050" cy="184150"/>
          </a:xfrm>
          <a:prstGeom prst="roundRect">
            <a:avLst>
              <a:gd fmla="val 16667" name="adj"/>
            </a:avLst>
          </a:prstGeom>
          <a:solidFill>
            <a:srgbClr val="548135"/>
          </a:solidFill>
          <a:ln cap="flat" cmpd="sng" w="9525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"/>
              <a:buFont typeface="Calibri"/>
              <a:buNone/>
            </a:pPr>
            <a:r>
              <a:rPr b="0" i="0" lang="en-US" sz="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Istio</a:t>
            </a:r>
            <a:endParaRPr b="0" i="0" sz="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20" name="Google Shape;720;p2"/>
          <p:cNvCxnSpPr>
            <a:stCxn id="719" idx="2"/>
          </p:cNvCxnSpPr>
          <p:nvPr/>
        </p:nvCxnSpPr>
        <p:spPr>
          <a:xfrm>
            <a:off x="8600894" y="1062059"/>
            <a:ext cx="4800" cy="790800"/>
          </a:xfrm>
          <a:prstGeom prst="straightConnector1">
            <a:avLst/>
          </a:prstGeom>
          <a:noFill/>
          <a:ln cap="flat" cmpd="sng" w="12700">
            <a:solidFill>
              <a:srgbClr val="7F6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721" name="Google Shape;721;p2"/>
          <p:cNvCxnSpPr>
            <a:stCxn id="277" idx="2"/>
          </p:cNvCxnSpPr>
          <p:nvPr/>
        </p:nvCxnSpPr>
        <p:spPr>
          <a:xfrm>
            <a:off x="9485017" y="1066489"/>
            <a:ext cx="300" cy="800100"/>
          </a:xfrm>
          <a:prstGeom prst="straightConnector1">
            <a:avLst/>
          </a:prstGeom>
          <a:noFill/>
          <a:ln cap="flat" cmpd="sng" w="12700">
            <a:solidFill>
              <a:srgbClr val="7F6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70" name="Google Shape;370;p2"/>
          <p:cNvSpPr/>
          <p:nvPr/>
        </p:nvSpPr>
        <p:spPr>
          <a:xfrm>
            <a:off x="10165318" y="904564"/>
            <a:ext cx="273050" cy="184150"/>
          </a:xfrm>
          <a:prstGeom prst="roundRect">
            <a:avLst>
              <a:gd fmla="val 16667" name="adj"/>
            </a:avLst>
          </a:prstGeom>
          <a:solidFill>
            <a:srgbClr val="548135"/>
          </a:solidFill>
          <a:ln cap="flat" cmpd="sng" w="9525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Istio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2"/>
          <p:cNvSpPr/>
          <p:nvPr/>
        </p:nvSpPr>
        <p:spPr>
          <a:xfrm>
            <a:off x="9348492" y="882339"/>
            <a:ext cx="273050" cy="184150"/>
          </a:xfrm>
          <a:prstGeom prst="roundRect">
            <a:avLst>
              <a:gd fmla="val 16667" name="adj"/>
            </a:avLst>
          </a:prstGeom>
          <a:solidFill>
            <a:srgbClr val="548135"/>
          </a:solidFill>
          <a:ln cap="flat" cmpd="sng" w="9525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"/>
              <a:buFont typeface="Calibri"/>
              <a:buNone/>
            </a:pPr>
            <a:r>
              <a:rPr b="0" i="0" lang="en-US" sz="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Istio</a:t>
            </a:r>
            <a:endParaRPr b="0" i="0" sz="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8" name="Google Shape;708;p2"/>
          <p:cNvSpPr/>
          <p:nvPr/>
        </p:nvSpPr>
        <p:spPr>
          <a:xfrm>
            <a:off x="11044062" y="924895"/>
            <a:ext cx="273050" cy="184150"/>
          </a:xfrm>
          <a:prstGeom prst="roundRect">
            <a:avLst>
              <a:gd fmla="val 16667" name="adj"/>
            </a:avLst>
          </a:prstGeom>
          <a:solidFill>
            <a:srgbClr val="548135"/>
          </a:solidFill>
          <a:ln cap="flat" cmpd="sng" w="9525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Istio</a:t>
            </a:r>
            <a:endParaRPr/>
          </a:p>
        </p:txBody>
      </p:sp>
      <p:cxnSp>
        <p:nvCxnSpPr>
          <p:cNvPr id="722" name="Google Shape;722;p2"/>
          <p:cNvCxnSpPr/>
          <p:nvPr/>
        </p:nvCxnSpPr>
        <p:spPr>
          <a:xfrm>
            <a:off x="10305246" y="1082284"/>
            <a:ext cx="413" cy="800155"/>
          </a:xfrm>
          <a:prstGeom prst="straightConnector1">
            <a:avLst/>
          </a:prstGeom>
          <a:noFill/>
          <a:ln cap="flat" cmpd="sng" w="12700">
            <a:solidFill>
              <a:srgbClr val="7F6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723" name="Google Shape;723;p2"/>
          <p:cNvCxnSpPr/>
          <p:nvPr/>
        </p:nvCxnSpPr>
        <p:spPr>
          <a:xfrm>
            <a:off x="11193963" y="1105233"/>
            <a:ext cx="413" cy="800155"/>
          </a:xfrm>
          <a:prstGeom prst="straightConnector1">
            <a:avLst/>
          </a:prstGeom>
          <a:noFill/>
          <a:ln cap="flat" cmpd="sng" w="12700">
            <a:solidFill>
              <a:srgbClr val="7F6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724" name="Google Shape;724;p2"/>
          <p:cNvCxnSpPr>
            <a:stCxn id="218" idx="1"/>
            <a:endCxn id="719" idx="0"/>
          </p:cNvCxnSpPr>
          <p:nvPr/>
        </p:nvCxnSpPr>
        <p:spPr>
          <a:xfrm flipH="1" rot="-5400000">
            <a:off x="5871105" y="-1851843"/>
            <a:ext cx="639900" cy="4819500"/>
          </a:xfrm>
          <a:prstGeom prst="curvedConnector3">
            <a:avLst>
              <a:gd fmla="val 50004" name="adj1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725" name="Google Shape;725;p2"/>
          <p:cNvCxnSpPr>
            <a:stCxn id="704" idx="1"/>
            <a:endCxn id="710" idx="0"/>
          </p:cNvCxnSpPr>
          <p:nvPr/>
        </p:nvCxnSpPr>
        <p:spPr>
          <a:xfrm rot="5400000">
            <a:off x="7185110" y="-3287045"/>
            <a:ext cx="541200" cy="7961700"/>
          </a:xfrm>
          <a:prstGeom prst="curvedConnector3">
            <a:avLst>
              <a:gd fmla="val 50006" name="adj1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726" name="Google Shape;726;p2"/>
          <p:cNvSpPr txBox="1"/>
          <p:nvPr/>
        </p:nvSpPr>
        <p:spPr>
          <a:xfrm rot="-5400000">
            <a:off x="2914596" y="2273543"/>
            <a:ext cx="1658873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Calibri"/>
              <a:buNone/>
            </a:pPr>
            <a:r>
              <a:rPr b="0" i="1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Washington (wdc)</a:t>
            </a:r>
            <a:endParaRPr/>
          </a:p>
        </p:txBody>
      </p:sp>
      <p:sp>
        <p:nvSpPr>
          <p:cNvPr id="727" name="Google Shape;727;p2"/>
          <p:cNvSpPr txBox="1"/>
          <p:nvPr/>
        </p:nvSpPr>
        <p:spPr>
          <a:xfrm rot="-5400000">
            <a:off x="-648532" y="2210348"/>
            <a:ext cx="1658873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Calibri"/>
              <a:buNone/>
            </a:pPr>
            <a:r>
              <a:rPr b="0" i="1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Washington (wdc)</a:t>
            </a:r>
            <a:endParaRPr/>
          </a:p>
        </p:txBody>
      </p:sp>
      <p:sp>
        <p:nvSpPr>
          <p:cNvPr id="728" name="Google Shape;728;p2"/>
          <p:cNvSpPr txBox="1"/>
          <p:nvPr/>
        </p:nvSpPr>
        <p:spPr>
          <a:xfrm rot="-5400000">
            <a:off x="3093021" y="2279134"/>
            <a:ext cx="1658873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Calibri"/>
              <a:buNone/>
            </a:pPr>
            <a:r>
              <a:rPr b="0" i="1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Dallas (dal)</a:t>
            </a:r>
            <a:endParaRPr/>
          </a:p>
        </p:txBody>
      </p:sp>
      <p:sp>
        <p:nvSpPr>
          <p:cNvPr id="729" name="Google Shape;729;p2"/>
          <p:cNvSpPr txBox="1"/>
          <p:nvPr/>
        </p:nvSpPr>
        <p:spPr>
          <a:xfrm rot="-5400000">
            <a:off x="6886716" y="2268254"/>
            <a:ext cx="1658873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Calibri"/>
              <a:buNone/>
            </a:pPr>
            <a:r>
              <a:rPr b="0" i="1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Dallas (dal)</a:t>
            </a:r>
            <a:endParaRPr b="0" i="1" sz="105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0" name="Google Shape;730;p2"/>
          <p:cNvSpPr txBox="1"/>
          <p:nvPr/>
        </p:nvSpPr>
        <p:spPr>
          <a:xfrm rot="-5400000">
            <a:off x="7145974" y="2224236"/>
            <a:ext cx="1658873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r>
              <a:rPr b="0" i="1" lang="en-US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Frankfurt (eude)</a:t>
            </a:r>
            <a:endParaRPr/>
          </a:p>
        </p:txBody>
      </p:sp>
      <p:sp>
        <p:nvSpPr>
          <p:cNvPr id="731" name="Google Shape;731;p2"/>
          <p:cNvSpPr txBox="1"/>
          <p:nvPr/>
        </p:nvSpPr>
        <p:spPr>
          <a:xfrm rot="-5400000">
            <a:off x="11183318" y="2199398"/>
            <a:ext cx="1658873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r>
              <a:rPr b="0" i="1" lang="en-US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Frankfurt (eude)</a:t>
            </a:r>
            <a:endParaRPr/>
          </a:p>
        </p:txBody>
      </p:sp>
      <p:sp>
        <p:nvSpPr>
          <p:cNvPr id="732" name="Google Shape;732;p2"/>
          <p:cNvSpPr txBox="1"/>
          <p:nvPr/>
        </p:nvSpPr>
        <p:spPr>
          <a:xfrm rot="-5400000">
            <a:off x="11315591" y="4964704"/>
            <a:ext cx="1454157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Frankfurt (eude)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3"/>
          <p:cNvSpPr txBox="1"/>
          <p:nvPr/>
        </p:nvSpPr>
        <p:spPr>
          <a:xfrm rot="-5400000">
            <a:off x="7915024" y="5032943"/>
            <a:ext cx="1454157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Frankfurt (eude)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2021-01-19T21:33:22Z</dcterms:created>
</cp:coreProperties>
</file>