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06375-6AA8-4192-A084-EF22DEA9069D}" v="826" dt="2021-03-02T23:54:44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AF122D-21C9-4F48-9544-5B24234F54EC}"/>
              </a:ext>
            </a:extLst>
          </p:cNvPr>
          <p:cNvSpPr/>
          <p:nvPr/>
        </p:nvSpPr>
        <p:spPr>
          <a:xfrm>
            <a:off x="340517" y="941784"/>
            <a:ext cx="6744890" cy="160139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6304A-5597-498D-BAD5-8D2508E416C3}"/>
              </a:ext>
            </a:extLst>
          </p:cNvPr>
          <p:cNvSpPr/>
          <p:nvPr/>
        </p:nvSpPr>
        <p:spPr>
          <a:xfrm>
            <a:off x="340516" y="2674141"/>
            <a:ext cx="5798342" cy="406003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E7BEF-5FFB-4726-AA3B-E5840A2F7228}"/>
              </a:ext>
            </a:extLst>
          </p:cNvPr>
          <p:cNvSpPr/>
          <p:nvPr/>
        </p:nvSpPr>
        <p:spPr>
          <a:xfrm>
            <a:off x="6412704" y="2674142"/>
            <a:ext cx="5476874" cy="40540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AFC9E6-55C5-4B8B-9ADC-913AAFCDA05C}"/>
              </a:ext>
            </a:extLst>
          </p:cNvPr>
          <p:cNvSpPr/>
          <p:nvPr/>
        </p:nvSpPr>
        <p:spPr>
          <a:xfrm>
            <a:off x="7275906" y="929876"/>
            <a:ext cx="4619625" cy="16132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B0D21-3C8F-42EE-8F61-A38D9B322869}"/>
              </a:ext>
            </a:extLst>
          </p:cNvPr>
          <p:cNvSpPr txBox="1"/>
          <p:nvPr/>
        </p:nvSpPr>
        <p:spPr>
          <a:xfrm>
            <a:off x="307181" y="2605086"/>
            <a:ext cx="14989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965EF-099A-48FE-B6DA-4EE0D8EE63D2}"/>
              </a:ext>
            </a:extLst>
          </p:cNvPr>
          <p:cNvSpPr txBox="1"/>
          <p:nvPr/>
        </p:nvSpPr>
        <p:spPr>
          <a:xfrm>
            <a:off x="6361508" y="2676522"/>
            <a:ext cx="10048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DDD7A-750E-42CF-A6A2-B91FA2F941DA}"/>
              </a:ext>
            </a:extLst>
          </p:cNvPr>
          <p:cNvSpPr txBox="1"/>
          <p:nvPr/>
        </p:nvSpPr>
        <p:spPr>
          <a:xfrm>
            <a:off x="7278290" y="920351"/>
            <a:ext cx="10048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Close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E8A182-820B-4AA1-8C72-806988E84947}"/>
              </a:ext>
            </a:extLst>
          </p:cNvPr>
          <p:cNvSpPr txBox="1"/>
          <p:nvPr/>
        </p:nvSpPr>
        <p:spPr>
          <a:xfrm>
            <a:off x="4432696" y="336945"/>
            <a:ext cx="47672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INCB – Incident for Bastion</a:t>
            </a:r>
            <a:endParaRPr lang="en-US" sz="32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5C7F5-078F-4618-B5E7-55595FA511E4}"/>
              </a:ext>
            </a:extLst>
          </p:cNvPr>
          <p:cNvSpPr txBox="1"/>
          <p:nvPr/>
        </p:nvSpPr>
        <p:spPr>
          <a:xfrm>
            <a:off x="271461" y="842961"/>
            <a:ext cx="10048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80444-032C-4080-B33A-3F18896021DC}"/>
              </a:ext>
            </a:extLst>
          </p:cNvPr>
          <p:cNvSpPr txBox="1"/>
          <p:nvPr/>
        </p:nvSpPr>
        <p:spPr>
          <a:xfrm>
            <a:off x="342901" y="1450179"/>
            <a:ext cx="68032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CIEBOT authentication shared by </a:t>
            </a:r>
            <a:r>
              <a:rPr lang="en-US" err="1">
                <a:cs typeface="Calibri"/>
              </a:rPr>
              <a:t>cie</a:t>
            </a:r>
            <a:r>
              <a:rPr lang="en-US" dirty="0">
                <a:cs typeface="Calibri"/>
              </a:rPr>
              <a:t> and </a:t>
            </a:r>
            <a:r>
              <a:rPr lang="en-US" err="1">
                <a:cs typeface="Calibri"/>
              </a:rPr>
              <a:t>incb</a:t>
            </a:r>
            <a:r>
              <a:rPr lang="en-US" dirty="0">
                <a:cs typeface="Calibri"/>
              </a:rPr>
              <a:t>. Type any </a:t>
            </a:r>
            <a:r>
              <a:rPr lang="en-US">
                <a:cs typeface="Calibri"/>
              </a:rPr>
              <a:t>incb command.</a:t>
            </a:r>
          </a:p>
        </p:txBody>
      </p:sp>
      <p:pic>
        <p:nvPicPr>
          <p:cNvPr id="16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4A167F13-073B-4615-BB4E-195EFAEBF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113" y="483896"/>
            <a:ext cx="764684" cy="360341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6ADBB747-3E02-4743-856D-972B7EFAF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861928"/>
            <a:ext cx="6577012" cy="5743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A13B5E-817D-4638-8E9D-D367489E3295}"/>
              </a:ext>
            </a:extLst>
          </p:cNvPr>
          <p:cNvSpPr txBox="1"/>
          <p:nvPr/>
        </p:nvSpPr>
        <p:spPr>
          <a:xfrm>
            <a:off x="414339" y="3123006"/>
            <a:ext cx="238600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incb</a:t>
            </a:r>
            <a:r>
              <a:rPr lang="en-US" dirty="0">
                <a:cs typeface="Calibri"/>
              </a:rPr>
              <a:t> create</a:t>
            </a:r>
            <a:endParaRPr lang="en-US" dirty="0"/>
          </a:p>
          <a:p>
            <a:r>
              <a:rPr lang="en-US" dirty="0">
                <a:cs typeface="Calibri"/>
              </a:rPr>
              <a:t>-s [service name] </a:t>
            </a:r>
          </a:p>
          <a:p>
            <a:r>
              <a:rPr lang="en-US" dirty="0">
                <a:cs typeface="Calibri"/>
              </a:rPr>
              <a:t>-e [env] </a:t>
            </a:r>
          </a:p>
          <a:p>
            <a:r>
              <a:rPr lang="en-US" dirty="0">
                <a:cs typeface="Calibri"/>
              </a:rPr>
              <a:t>-j [justification] </a:t>
            </a:r>
          </a:p>
          <a:p>
            <a:r>
              <a:rPr lang="en-US" dirty="0">
                <a:cs typeface="Calibri"/>
              </a:rPr>
              <a:t>(-a [assignment group])</a:t>
            </a:r>
            <a:endParaRPr lang="en-US"/>
          </a:p>
        </p:txBody>
      </p:sp>
      <p:pic>
        <p:nvPicPr>
          <p:cNvPr id="19" name="Picture 1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17A9F-315D-408C-8206-7F13CF476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307" y="2738240"/>
            <a:ext cx="3201590" cy="3929454"/>
          </a:xfrm>
          <a:prstGeom prst="rect">
            <a:avLst/>
          </a:prstGeom>
        </p:spPr>
      </p:pic>
      <p:pic>
        <p:nvPicPr>
          <p:cNvPr id="20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C9BB498-C1E1-499B-A203-ABB2104B3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1118" y="1490042"/>
            <a:ext cx="2743200" cy="9370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684AED-317F-4418-8737-5B26ABC29987}"/>
              </a:ext>
            </a:extLst>
          </p:cNvPr>
          <p:cNvSpPr txBox="1"/>
          <p:nvPr/>
        </p:nvSpPr>
        <p:spPr>
          <a:xfrm>
            <a:off x="7277033" y="1592466"/>
            <a:ext cx="174592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Also use the </a:t>
            </a:r>
            <a:endParaRPr lang="en-US"/>
          </a:p>
          <a:p>
            <a:pPr algn="ctr"/>
            <a:r>
              <a:rPr lang="en-US" sz="1200">
                <a:solidFill>
                  <a:srgbClr val="FF0000"/>
                </a:solidFill>
                <a:highlight>
                  <a:srgbClr val="C0C0C0"/>
                </a:highlight>
                <a:cs typeface="Calibri"/>
              </a:rPr>
              <a:t>Close connection </a:t>
            </a:r>
          </a:p>
          <a:p>
            <a:pPr algn="ctr"/>
            <a:r>
              <a:rPr lang="en-US">
                <a:cs typeface="Calibri"/>
              </a:rPr>
              <a:t>buttons in 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186F2F-2BD4-490F-A36B-22D2BC96FFB8}"/>
              </a:ext>
            </a:extLst>
          </p:cNvPr>
          <p:cNvSpPr txBox="1"/>
          <p:nvPr/>
        </p:nvSpPr>
        <p:spPr>
          <a:xfrm>
            <a:off x="9308305" y="997739"/>
            <a:ext cx="25288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incb</a:t>
            </a:r>
            <a:r>
              <a:rPr lang="en-US" dirty="0">
                <a:cs typeface="Calibri"/>
              </a:rPr>
              <a:t> close (INC)[</a:t>
            </a:r>
            <a:r>
              <a:rPr lang="en-US" dirty="0" err="1">
                <a:cs typeface="Calibri"/>
              </a:rPr>
              <a:t>nnnnnn</a:t>
            </a:r>
            <a:r>
              <a:rPr lang="en-US" dirty="0">
                <a:cs typeface="Calibri"/>
              </a:rPr>
              <a:t>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5F0B7A-A557-4B48-BDD2-E38F16890506}"/>
              </a:ext>
            </a:extLst>
          </p:cNvPr>
          <p:cNvSpPr txBox="1"/>
          <p:nvPr/>
        </p:nvSpPr>
        <p:spPr>
          <a:xfrm>
            <a:off x="6421038" y="3009894"/>
            <a:ext cx="20228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incb</a:t>
            </a:r>
            <a:r>
              <a:rPr lang="en-US" dirty="0">
                <a:cs typeface="Calibri"/>
              </a:rPr>
              <a:t> (INC)[</a:t>
            </a:r>
            <a:r>
              <a:rPr lang="en-US" dirty="0" err="1">
                <a:cs typeface="Calibri"/>
              </a:rPr>
              <a:t>nnnnnn</a:t>
            </a:r>
            <a:r>
              <a:rPr lang="en-US" dirty="0">
                <a:cs typeface="Calibri"/>
              </a:rPr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459F1C-2EEC-466E-8FBC-79511F047050}"/>
              </a:ext>
            </a:extLst>
          </p:cNvPr>
          <p:cNvSpPr txBox="1"/>
          <p:nvPr/>
        </p:nvSpPr>
        <p:spPr>
          <a:xfrm>
            <a:off x="6379366" y="5551877"/>
            <a:ext cx="23860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incb</a:t>
            </a:r>
            <a:r>
              <a:rPr lang="en-US" dirty="0">
                <a:cs typeface="Calibri"/>
              </a:rPr>
              <a:t> list [service name]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A90B63-9C13-42EA-A6DC-4D7967C819E7}"/>
              </a:ext>
            </a:extLst>
          </p:cNvPr>
          <p:cNvSpPr txBox="1"/>
          <p:nvPr/>
        </p:nvSpPr>
        <p:spPr>
          <a:xfrm>
            <a:off x="414335" y="5069674"/>
            <a:ext cx="20228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crnservice</a:t>
            </a:r>
            <a:r>
              <a:rPr lang="en-US" dirty="0">
                <a:cs typeface="Calibri"/>
              </a:rPr>
              <a:t> 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incb</a:t>
            </a:r>
            <a:r>
              <a:rPr lang="en-US" dirty="0">
                <a:cs typeface="Calibri"/>
              </a:rPr>
              <a:t> env list</a:t>
            </a:r>
          </a:p>
        </p:txBody>
      </p:sp>
      <p:pic>
        <p:nvPicPr>
          <p:cNvPr id="15" name="Picture 2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64227FA-2175-4F3A-A70E-45DA1FBB0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9124" y="3013656"/>
            <a:ext cx="1525402" cy="3653307"/>
          </a:xfrm>
          <a:prstGeom prst="rect">
            <a:avLst/>
          </a:prstGeom>
        </p:spPr>
      </p:pic>
      <p:pic>
        <p:nvPicPr>
          <p:cNvPr id="9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9B1D7D-6D8B-4E05-8AC1-DDC5FF950B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8946" y="4033234"/>
            <a:ext cx="1452134" cy="2644462"/>
          </a:xfrm>
          <a:prstGeom prst="rect">
            <a:avLst/>
          </a:prstGeom>
        </p:spPr>
      </p:pic>
      <p:pic>
        <p:nvPicPr>
          <p:cNvPr id="21" name="Picture 28" descr="Text&#10;&#10;Description automatically generated">
            <a:extLst>
              <a:ext uri="{FF2B5EF4-FFF2-40B4-BE49-F238E27FC236}">
                <a16:creationId xmlns:a16="http://schemas.microsoft.com/office/drawing/2014/main" id="{A0C117CE-C8F2-4400-B87A-827C089F9C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4513" y="5958095"/>
            <a:ext cx="2587581" cy="699740"/>
          </a:xfrm>
          <a:prstGeom prst="rect">
            <a:avLst/>
          </a:prstGeom>
        </p:spPr>
      </p:pic>
      <p:pic>
        <p:nvPicPr>
          <p:cNvPr id="29" name="Picture 3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F6D0BDE-875C-4624-AFF2-CDC3CA6330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6710" y="3380682"/>
            <a:ext cx="2485623" cy="1550877"/>
          </a:xfrm>
          <a:prstGeom prst="rect">
            <a:avLst/>
          </a:prstGeom>
        </p:spPr>
      </p:pic>
      <p:pic>
        <p:nvPicPr>
          <p:cNvPr id="35" name="Picture 3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DFEBCBA-01A3-492F-91EA-26BD157569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4062" y="4933804"/>
            <a:ext cx="1884609" cy="617941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4A66CF-6FDC-42AD-89E6-02BD6E9AFB59}"/>
              </a:ext>
            </a:extLst>
          </p:cNvPr>
          <p:cNvCxnSpPr/>
          <p:nvPr/>
        </p:nvCxnSpPr>
        <p:spPr>
          <a:xfrm>
            <a:off x="6816681" y="4858018"/>
            <a:ext cx="227527" cy="19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308</cp:revision>
  <dcterms:created xsi:type="dcterms:W3CDTF">2021-02-25T14:04:18Z</dcterms:created>
  <dcterms:modified xsi:type="dcterms:W3CDTF">2021-03-02T23:55:47Z</dcterms:modified>
</cp:coreProperties>
</file>