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4659"/>
  </p:normalViewPr>
  <p:slideViewPr>
    <p:cSldViewPr snapToGrid="0" snapToObjects="1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927600" y="2285640"/>
            <a:ext cx="448812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7200" b="0" strike="noStrike" cap="all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07/01/2018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156CCE-6D56-48ED-B770-7FFA2377014A}" type="slidenum">
              <a:rPr lang="fr-FR" sz="12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1685520"/>
            <a:ext cx="3274560" cy="440820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flipH="1" flipV="1">
            <a:off x="752760" y="743760"/>
            <a:ext cx="3275280" cy="440820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 de plan</a:t>
            </a:r>
            <a:endParaRPr lang="en-US" sz="2000" b="0" i="1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Sixième niveau de plan</a:t>
            </a:r>
          </a:p>
          <a:p>
            <a:pPr marL="384120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Septième niveau de planClick to edit Master text styles</a:t>
            </a:r>
          </a:p>
          <a:p>
            <a:pPr marL="384120" lvl="1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–"/>
            </a:pPr>
            <a:r>
              <a:rPr lang="en-US" sz="2000" b="0" i="1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4120" lvl="2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■"/>
            </a:pPr>
            <a:r>
              <a:rPr lang="en-US" sz="18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i="1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4120" lvl="3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–"/>
            </a:pPr>
            <a:r>
              <a:rPr lang="en-US" sz="1800" b="0" i="1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4120" lvl="4" indent="-383760">
              <a:lnSpc>
                <a:spcPct val="100000"/>
              </a:lnSpc>
              <a:buClr>
                <a:srgbClr val="455F51"/>
              </a:buClr>
              <a:buFont typeface="Franklin Gothic Book"/>
              <a:buChar char="■"/>
            </a:pPr>
            <a:r>
              <a:rPr lang="en-US" sz="16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spc="-1">
              <a:solidFill>
                <a:srgbClr val="455F5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07/01/2018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09D81D-509A-4CBD-8250-D197C81547F8}" type="slidenum">
              <a:rPr lang="fr-FR" sz="12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915200" y="238212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7200" b="0" strike="noStrike" cap="all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Genea tree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076701" cy="374863"/>
          </a:xfrm>
        </p:spPr>
        <p:txBody>
          <a:bodyPr/>
          <a:lstStyle/>
          <a:p>
            <a:r>
              <a:rPr lang="fr-FR" sz="3600" dirty="0" smtClean="0"/>
              <a:t>L’Arbre de la famille</a:t>
            </a:r>
            <a:endParaRPr lang="fr-F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48791" y="1555668"/>
            <a:ext cx="552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Générer l’arbre de la famille </a:t>
            </a:r>
          </a:p>
          <a:p>
            <a:r>
              <a:rPr lang="fr-FR" dirty="0" smtClean="0"/>
              <a:t>Une fois l’utilisateur connecter « </a:t>
            </a:r>
            <a:r>
              <a:rPr lang="fr-FR" dirty="0" err="1" smtClean="0"/>
              <a:t>Session_start</a:t>
            </a:r>
            <a:r>
              <a:rPr lang="fr-FR" dirty="0" smtClean="0"/>
              <a:t>(); » deux </a:t>
            </a:r>
            <a:r>
              <a:rPr lang="fr-FR" dirty="0" err="1" smtClean="0"/>
              <a:t>oglets</a:t>
            </a:r>
            <a:r>
              <a:rPr lang="fr-FR" dirty="0" smtClean="0"/>
              <a:t> vont apparaître dans le menu gauche 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dirty="0" err="1" smtClean="0"/>
              <a:t>GeneaTree</a:t>
            </a:r>
            <a:r>
              <a:rPr lang="fr-FR" dirty="0" smtClean="0"/>
              <a:t> : l’arbre de la famille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dirty="0" smtClean="0"/>
              <a:t>Profil</a:t>
            </a:r>
            <a:r>
              <a:rPr lang="en-GB" dirty="0" smtClean="0"/>
              <a:t> : page </a:t>
            </a:r>
            <a:r>
              <a:rPr lang="en-GB" dirty="0" err="1" smtClean="0"/>
              <a:t>d’accueil</a:t>
            </a:r>
            <a:r>
              <a:rPr lang="en-GB" dirty="0" smtClean="0"/>
              <a:t> de </a:t>
            </a:r>
            <a:r>
              <a:rPr lang="en-GB" dirty="0" err="1" smtClean="0"/>
              <a:t>l’utilisateur</a:t>
            </a:r>
            <a:r>
              <a:rPr lang="en-GB" dirty="0" smtClean="0"/>
              <a:t>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312" r="69953" b="-312"/>
          <a:stretch/>
        </p:blipFill>
        <p:spPr>
          <a:xfrm>
            <a:off x="7587796" y="1555668"/>
            <a:ext cx="3668404" cy="4606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" t="9026" r="7790" b="7227"/>
          <a:stretch/>
        </p:blipFill>
        <p:spPr>
          <a:xfrm>
            <a:off x="1253921" y="3218213"/>
            <a:ext cx="6013778" cy="302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" t="9026" r="7790" b="7227"/>
          <a:stretch/>
        </p:blipFill>
        <p:spPr>
          <a:xfrm>
            <a:off x="957038" y="3133767"/>
            <a:ext cx="6013778" cy="30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440000" y="648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Fonctionnalité de cœur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structure de l’arbre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8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structure du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36000" y="72000"/>
            <a:ext cx="11016000" cy="109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concept : Un réseau social basé sur un arbre généalogique</a:t>
            </a: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2304000" y="795240"/>
            <a:ext cx="7632000" cy="58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96000" y="396000"/>
            <a:ext cx="9600840" cy="90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cœur du site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1415160" y="1603080"/>
            <a:ext cx="9600840" cy="2932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graph capable de representer la structure d’une famille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 ses ancêtres…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...A l’ensemble élargi de ses descendants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Avec la possibilité de le manipuler proprement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5F5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 la possibilité de gérer ses relations familliales de la façon que l’on veux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36000" y="216000"/>
            <a:ext cx="1108800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double arbre, une fausse solution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936000" y="936000"/>
            <a:ext cx="7827120" cy="57690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9360000" y="1008000"/>
            <a:ext cx="2736000" cy="1446480"/>
          </a:xfrm>
          <a:prstGeom prst="rect">
            <a:avLst/>
          </a:prstGeom>
          <a:noFill/>
          <a:ln w="76320">
            <a:solidFill>
              <a:srgbClr val="00CC33"/>
            </a:solidFill>
            <a:round/>
          </a:ln>
        </p:spPr>
        <p:txBody>
          <a:bodyPr lIns="128160" tIns="83160" rIns="128160" bIns="831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Visuellement correspondant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à afficher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Nécessite peu de puissance de calcule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9360000" y="2592000"/>
            <a:ext cx="2520000" cy="40060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txBody>
          <a:bodyPr lIns="128160" tIns="83160" rIns="128160" bIns="831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modèle de structure ne correspondais en réalité pas du tout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notion de hiérarchie ne permet pas de représenter pleinement les relations d’une famille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propriétés d’affichage ne sont pas malléables aisément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56000" y="216000"/>
            <a:ext cx="980316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graphique de nœud basé sur les forces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754200" y="1458720"/>
            <a:ext cx="8461800" cy="441504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9285840" y="1051920"/>
            <a:ext cx="2810160" cy="2982240"/>
          </a:xfrm>
          <a:prstGeom prst="rect">
            <a:avLst/>
          </a:prstGeom>
          <a:noFill/>
          <a:ln w="76320">
            <a:solidFill>
              <a:srgbClr val="00CC00"/>
            </a:solidFill>
            <a:round/>
          </a:ln>
        </p:spPr>
        <p:txBody>
          <a:bodyPr lIns="128160" tIns="83160" rIns="128160" bIns="831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 de hiérarchie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Possibilité de manipuler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très librement la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représentation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Simplifie le modèle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relationnel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Permet de définir les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entre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personne de manière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atomique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9288000" y="4248000"/>
            <a:ext cx="2808000" cy="119052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txBody>
          <a:bodyPr lIns="128160" tIns="83160" rIns="128160" bIns="831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Ressemble peu à un arbre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Coûteux en puissance de calcule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076701" cy="374863"/>
          </a:xfrm>
        </p:spPr>
        <p:txBody>
          <a:bodyPr/>
          <a:lstStyle/>
          <a:p>
            <a:r>
              <a:rPr lang="fr-FR" sz="3600" dirty="0" smtClean="0"/>
              <a:t>A Propos de </a:t>
            </a:r>
            <a:r>
              <a:rPr lang="fr-FR" sz="3600" dirty="0" err="1" smtClean="0"/>
              <a:t>GeneaTree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1218192"/>
            <a:ext cx="10479974" cy="54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076701" cy="374863"/>
          </a:xfrm>
        </p:spPr>
        <p:txBody>
          <a:bodyPr/>
          <a:lstStyle/>
          <a:p>
            <a:r>
              <a:rPr lang="fr-FR" sz="3600" dirty="0" smtClean="0"/>
              <a:t>Devenir membre </a:t>
            </a:r>
            <a:endParaRPr lang="fr-F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05345" y="1686773"/>
            <a:ext cx="555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L’idée est de créer un réseau sociale de famille,</a:t>
            </a:r>
          </a:p>
          <a:p>
            <a:r>
              <a:rPr lang="fr-FR" dirty="0" smtClean="0"/>
              <a:t> le site a encore besoin de certains améliorations 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98468" y="3100764"/>
            <a:ext cx="69648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Sur le site de </a:t>
            </a:r>
            <a:r>
              <a:rPr lang="fr-FR" sz="2800" dirty="0" err="1" smtClean="0"/>
              <a:t>GeneaTree</a:t>
            </a:r>
            <a:r>
              <a:rPr lang="fr-FR" sz="2800" dirty="0" smtClean="0"/>
              <a:t> on peut : </a:t>
            </a:r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Créer un compte utilisateurs</a:t>
            </a:r>
          </a:p>
          <a:p>
            <a:r>
              <a:rPr lang="fr-FR" dirty="0" smtClean="0"/>
              <a:t>Les utilisateurs sont enregistré</a:t>
            </a:r>
            <a:r>
              <a:rPr lang="en-GB" dirty="0" smtClean="0"/>
              <a:t>s</a:t>
            </a:r>
            <a:r>
              <a:rPr lang="fr-FR" dirty="0" smtClean="0"/>
              <a:t> dans notre base de donné</a:t>
            </a:r>
            <a:r>
              <a:rPr lang="en-GB" dirty="0" smtClean="0"/>
              <a:t>e</a:t>
            </a:r>
            <a:r>
              <a:rPr lang="fr-FR" dirty="0" smtClean="0"/>
              <a:t>s « </a:t>
            </a:r>
            <a:r>
              <a:rPr lang="fr-FR" dirty="0" err="1" smtClean="0"/>
              <a:t>genea</a:t>
            </a:r>
            <a:r>
              <a:rPr lang="fr-FR" dirty="0" smtClean="0"/>
              <a:t> »</a:t>
            </a:r>
            <a:endParaRPr lang="fr-FR" sz="1600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Langages utilisé</a:t>
            </a:r>
            <a:r>
              <a:rPr lang="en-GB" dirty="0" smtClean="0"/>
              <a:t> : html, </a:t>
            </a:r>
            <a:r>
              <a:rPr lang="en-GB" dirty="0" err="1" smtClean="0"/>
              <a:t>css</a:t>
            </a:r>
            <a:r>
              <a:rPr lang="en-GB" dirty="0" smtClean="0"/>
              <a:t>, </a:t>
            </a:r>
            <a:r>
              <a:rPr lang="en-GB" dirty="0" err="1" smtClean="0"/>
              <a:t>php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87" y="276979"/>
            <a:ext cx="4047209" cy="65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076701" cy="374863"/>
          </a:xfrm>
        </p:spPr>
        <p:txBody>
          <a:bodyPr/>
          <a:lstStyle/>
          <a:p>
            <a:r>
              <a:rPr lang="fr-FR" sz="3600" dirty="0" smtClean="0"/>
              <a:t>Se connecter </a:t>
            </a:r>
            <a:endParaRPr lang="fr-FR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1" y="3326395"/>
            <a:ext cx="10058400" cy="256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281" y="1793174"/>
            <a:ext cx="9108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 le site de </a:t>
            </a:r>
            <a:r>
              <a:rPr lang="fr-FR" dirty="0" err="1" smtClean="0"/>
              <a:t>GeneaTree</a:t>
            </a:r>
            <a:r>
              <a:rPr lang="fr-FR" dirty="0" smtClean="0"/>
              <a:t> on peut : 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Se connecter a son compte utilisateur</a:t>
            </a:r>
          </a:p>
          <a:p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Langages utilisé</a:t>
            </a:r>
            <a:r>
              <a:rPr lang="en-GB" sz="1600" dirty="0" smtClean="0"/>
              <a:t>: </a:t>
            </a:r>
            <a:r>
              <a:rPr lang="en-GB" sz="1600" dirty="0" err="1" smtClean="0"/>
              <a:t>formulaire</a:t>
            </a:r>
            <a:r>
              <a:rPr lang="en-GB" sz="1600" dirty="0" smtClean="0"/>
              <a:t> html, </a:t>
            </a:r>
            <a:r>
              <a:rPr lang="en-GB" sz="1600" dirty="0" err="1" smtClean="0"/>
              <a:t>Css</a:t>
            </a:r>
            <a:r>
              <a:rPr lang="en-GB" sz="1600" dirty="0" smtClean="0"/>
              <a:t>, jQuery, </a:t>
            </a:r>
            <a:r>
              <a:rPr lang="en-GB" sz="1600" dirty="0" err="1" smtClean="0"/>
              <a:t>php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302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</TotalTime>
  <Words>245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Century Gothic</vt:lpstr>
      <vt:lpstr>DejaVu Sans</vt:lpstr>
      <vt:lpstr>Franklin Gothic Book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Propos de GeneaTree </vt:lpstr>
      <vt:lpstr>Devenir membre </vt:lpstr>
      <vt:lpstr>Se connecter </vt:lpstr>
      <vt:lpstr>L’Arbre de la famille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 tree</dc:title>
  <dc:subject/>
  <dc:creator>Microsoft Office User</dc:creator>
  <dc:description/>
  <cp:lastModifiedBy>Microsoft Office User</cp:lastModifiedBy>
  <cp:revision>4</cp:revision>
  <dcterms:created xsi:type="dcterms:W3CDTF">2017-12-29T23:24:39Z</dcterms:created>
  <dcterms:modified xsi:type="dcterms:W3CDTF">2018-01-07T22:57:10Z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