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 to 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 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titl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 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styl</a:t>
            </a:r>
            <a:r>
              <a:rPr b="0" lang="en-US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07/01/2018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156CCE-6D56-48ED-B770-7FFA2377014A}" type="slidenum">
              <a:rPr b="0" lang="fr-FR" sz="12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1685520"/>
            <a:ext cx="3274560" cy="440820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flipV="1">
            <a:off x="752760" y="743760"/>
            <a:ext cx="3275280" cy="4408200"/>
          </a:xfrm>
          <a:custGeom>
            <a:avLst/>
            <a:gdLst/>
            <a:ah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  <a:endParaRPr b="0" lang="en-US" sz="18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  <a:endParaRPr b="0" i="1" lang="en-US" sz="18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  <a:endParaRPr b="0" lang="en-US" sz="16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  <a:endParaRPr b="0" i="1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4120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planClick to edit Master text styles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384120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384120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i="1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384120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384120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07/01/2018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09D81D-509A-4CBD-8250-D197C81547F8}" type="slidenum">
              <a:rPr b="0" lang="fr-FR" sz="12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915200" y="238212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7200" spc="-1" strike="noStrike" cap="all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Genea tree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440000" y="648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Fonctionnalité de cœur</a:t>
            </a:r>
            <a:endParaRPr b="0" lang="fr-FR" sz="48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structure de l’arbre</a:t>
            </a:r>
            <a:endParaRPr b="0" lang="fr-FR" sz="48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8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structure du site</a:t>
            </a:r>
            <a:endParaRPr b="0" lang="fr-FR" sz="48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36000" y="72000"/>
            <a:ext cx="11016000" cy="10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concept : Un réseau social basé sur un arbre généalogique</a:t>
            </a:r>
            <a:endParaRPr b="0" lang="fr-FR" sz="26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304000" y="795240"/>
            <a:ext cx="7632000" cy="58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96000" y="396000"/>
            <a:ext cx="9600840" cy="90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cœur du site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415160" y="1603080"/>
            <a:ext cx="9600840" cy="2932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graph capable de representer la structure d’une famille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 ses ancêtres…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...A l’ensemble élargi de ses descendants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Avec la possibilité de le manipuler proprement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 la possibilité de gérer ses relations familliales de la façon que l’on veux </a:t>
            </a:r>
            <a:endParaRPr b="0" lang="en-US" sz="2000" spc="-1" strike="noStrike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36000" y="216000"/>
            <a:ext cx="1108800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double arbre, une fausse solution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36000" y="936000"/>
            <a:ext cx="7827120" cy="57690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9360000" y="1008000"/>
            <a:ext cx="2736000" cy="1446480"/>
          </a:xfrm>
          <a:prstGeom prst="rect">
            <a:avLst/>
          </a:prstGeom>
          <a:noFill/>
          <a:ln w="76320">
            <a:solidFill>
              <a:srgbClr val="00cc33"/>
            </a:solidFill>
            <a:round/>
          </a:ln>
        </p:spPr>
        <p:txBody>
          <a:bodyPr lIns="128160" rIns="128160" tIns="83160" bIns="8316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Visuellement correspondant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à afficher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Nécessite peu de puissance de calcule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9360000" y="2592000"/>
            <a:ext cx="2520000" cy="40060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txBody>
          <a:bodyPr lIns="128160" rIns="128160" tIns="83160" bIns="8316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modèle de structure ne correspondais en réalité pas du tout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notion de hiérarchie ne permet pas de représenter pleinement les relations d’une famille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propriétés d’affichage ne sont pas malléables aisément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56000" y="216000"/>
            <a:ext cx="980316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graphique de nœud basé sur les forces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54200" y="1458720"/>
            <a:ext cx="8461800" cy="441504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9285840" y="1051920"/>
            <a:ext cx="2810160" cy="2982240"/>
          </a:xfrm>
          <a:prstGeom prst="rect">
            <a:avLst/>
          </a:prstGeom>
          <a:noFill/>
          <a:ln w="76320">
            <a:solidFill>
              <a:srgbClr val="00cc00"/>
            </a:solidFill>
            <a:round/>
          </a:ln>
        </p:spPr>
        <p:txBody>
          <a:bodyPr lIns="128160" rIns="128160" tIns="83160" bIns="8316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 de hiérarchie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Possibilité de manipuler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très librement la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représentation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Simplifie le modèle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relationnel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Permet de définir les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entre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personne de manière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9288000" y="4248000"/>
            <a:ext cx="2808000" cy="119052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txBody>
          <a:bodyPr lIns="128160" rIns="128160" tIns="83160" bIns="8316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Ressemble peu à un arbre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Coûteux en puissance de calcule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</TotalTime>
  <Application>LibreOffice/5.1.6.2$Linux_X86_64 LibreOffice_project/10m0$Build-2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2017-12-29T23:24:39Z</dcterms:created>
  <dc:creator>Microsoft Office User</dc:creator>
  <dc:description/>
  <dc:language>fr-FR</dc:language>
  <cp:lastModifiedBy/>
  <dcterms:modified xsi:type="dcterms:W3CDTF">2018-01-07T16:30:58Z</dcterms:modified>
  <cp:revision>3</cp:revision>
  <dc:subject/>
  <dc:title>Genea tree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