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/>
    <p:restoredTop sz="94659"/>
  </p:normalViewPr>
  <p:slideViewPr>
    <p:cSldViewPr snapToGrid="0" snapToObjects="1">
      <p:cViewPr varScale="1">
        <p:scale>
          <a:sx n="108" d="100"/>
          <a:sy n="108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3586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3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54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1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3555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9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2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2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4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861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648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123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2382220"/>
            <a:ext cx="8361229" cy="2098226"/>
          </a:xfrm>
        </p:spPr>
        <p:txBody>
          <a:bodyPr/>
          <a:lstStyle/>
          <a:p>
            <a:r>
              <a:rPr lang="fr-FR" dirty="0" err="1" smtClean="0"/>
              <a:t>Genea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603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54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46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31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3817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28</TotalTime>
  <Words>2</Words>
  <Application>Microsoft Macintosh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Franklin Gothic Book</vt:lpstr>
      <vt:lpstr>Crop</vt:lpstr>
      <vt:lpstr>Genea tree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Genea tree</dc:title>
  <dc:creator>Microsoft Office User</dc:creator>
  <cp:lastModifiedBy>Microsoft Office User</cp:lastModifiedBy>
  <cp:revision>2</cp:revision>
  <dcterms:created xsi:type="dcterms:W3CDTF">2017-12-29T23:24:39Z</dcterms:created>
  <dcterms:modified xsi:type="dcterms:W3CDTF">2017-12-29T23:53:01Z</dcterms:modified>
</cp:coreProperties>
</file>