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5" r:id="rId11"/>
    <p:sldId id="267" r:id="rId12"/>
    <p:sldId id="268" r:id="rId13"/>
    <p:sldId id="269" r:id="rId14"/>
    <p:sldId id="277" r:id="rId15"/>
    <p:sldId id="266" r:id="rId16"/>
    <p:sldId id="276" r:id="rId17"/>
    <p:sldId id="271" r:id="rId18"/>
    <p:sldId id="274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56"/>
    <p:restoredTop sz="95820"/>
  </p:normalViewPr>
  <p:slideViewPr>
    <p:cSldViewPr snapToGrid="0">
      <p:cViewPr varScale="1">
        <p:scale>
          <a:sx n="111" d="100"/>
          <a:sy n="111" d="100"/>
        </p:scale>
        <p:origin x="39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894F813-4BD2-4031-96E3-C64BB47101F8}" type="doc">
      <dgm:prSet loTypeId="urn:microsoft.com/office/officeart/2016/7/layout/LinearArrowProcessNumbered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F7380E28-04E2-457B-877C-A978AA0C0A02}">
      <dgm:prSet/>
      <dgm:spPr/>
      <dgm:t>
        <a:bodyPr/>
        <a:lstStyle/>
        <a:p>
          <a:r>
            <a:rPr lang="fr-FR" baseline="0"/>
            <a:t>Analyse the rate progression on the attritubes during the experiment</a:t>
          </a:r>
          <a:endParaRPr lang="en-US"/>
        </a:p>
      </dgm:t>
    </dgm:pt>
    <dgm:pt modelId="{AA1E3664-722F-47A9-804E-6C0380B788E3}" type="parTrans" cxnId="{1455473B-EA8E-4CC5-8A55-C4190153A191}">
      <dgm:prSet/>
      <dgm:spPr/>
      <dgm:t>
        <a:bodyPr/>
        <a:lstStyle/>
        <a:p>
          <a:endParaRPr lang="en-US"/>
        </a:p>
      </dgm:t>
    </dgm:pt>
    <dgm:pt modelId="{DCE405AD-A0EA-46D6-9089-4D82A0ABB861}" type="sibTrans" cxnId="{1455473B-EA8E-4CC5-8A55-C4190153A191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E5656808-D1C8-4908-9305-93EC9389DF72}">
      <dgm:prSet/>
      <dgm:spPr/>
      <dgm:t>
        <a:bodyPr/>
        <a:lstStyle/>
        <a:p>
          <a:r>
            <a:rPr lang="fr-FR" baseline="0" dirty="0"/>
            <a:t>Analyse match </a:t>
          </a:r>
          <a:r>
            <a:rPr lang="fr-FR" baseline="0" dirty="0" err="1"/>
            <a:t>with</a:t>
          </a:r>
          <a:r>
            <a:rPr lang="fr-FR" baseline="0" dirty="0"/>
            <a:t> </a:t>
          </a:r>
          <a:r>
            <a:rPr lang="fr-FR" baseline="0" dirty="0" err="1"/>
            <a:t>leisure</a:t>
          </a:r>
          <a:endParaRPr lang="en-US" dirty="0"/>
        </a:p>
      </dgm:t>
    </dgm:pt>
    <dgm:pt modelId="{8E040242-6C1B-47CB-BFB9-929BBD57FDFF}" type="parTrans" cxnId="{01F06651-860D-41D3-9EDE-5623843DED93}">
      <dgm:prSet/>
      <dgm:spPr/>
      <dgm:t>
        <a:bodyPr/>
        <a:lstStyle/>
        <a:p>
          <a:endParaRPr lang="en-US"/>
        </a:p>
      </dgm:t>
    </dgm:pt>
    <dgm:pt modelId="{AF792AB1-1069-409E-857E-C8F8CDE825F5}" type="sibTrans" cxnId="{01F06651-860D-41D3-9EDE-5623843DED93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7E55C7A2-8B1C-4307-80A6-D10093015115}">
      <dgm:prSet/>
      <dgm:spPr/>
      <dgm:t>
        <a:bodyPr/>
        <a:lstStyle/>
        <a:p>
          <a:r>
            <a:rPr lang="fr-FR" baseline="0"/>
            <a:t>Analyse the state of mind before, during and after the date</a:t>
          </a:r>
          <a:endParaRPr lang="en-US"/>
        </a:p>
      </dgm:t>
    </dgm:pt>
    <dgm:pt modelId="{849B758C-B3FD-458B-A36D-DC44652D830A}" type="parTrans" cxnId="{2CDC58BA-89D5-4905-A12C-4B08007B41C0}">
      <dgm:prSet/>
      <dgm:spPr/>
      <dgm:t>
        <a:bodyPr/>
        <a:lstStyle/>
        <a:p>
          <a:endParaRPr lang="en-US"/>
        </a:p>
      </dgm:t>
    </dgm:pt>
    <dgm:pt modelId="{0131A49C-323F-41D5-9F16-C6D5B8ABDD78}" type="sibTrans" cxnId="{2CDC58BA-89D5-4905-A12C-4B08007B41C0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725BC845-28BA-443F-8DA0-DBF2FD75E219}">
      <dgm:prSet/>
      <dgm:spPr/>
      <dgm:t>
        <a:bodyPr/>
        <a:lstStyle/>
        <a:p>
          <a:r>
            <a:rPr lang="fr-FR" baseline="0"/>
            <a:t>Compare attributes and state of mind male and female matching</a:t>
          </a:r>
          <a:endParaRPr lang="en-US"/>
        </a:p>
      </dgm:t>
    </dgm:pt>
    <dgm:pt modelId="{DD8B966B-FADB-44AB-BD2F-DB22F8966AD3}" type="parTrans" cxnId="{D457C875-8B00-4763-A037-DE2C1B8F4ADA}">
      <dgm:prSet/>
      <dgm:spPr/>
      <dgm:t>
        <a:bodyPr/>
        <a:lstStyle/>
        <a:p>
          <a:endParaRPr lang="en-US"/>
        </a:p>
      </dgm:t>
    </dgm:pt>
    <dgm:pt modelId="{0E0311BA-DDE7-4DFF-ABCF-7CBFE220CB68}" type="sibTrans" cxnId="{D457C875-8B00-4763-A037-DE2C1B8F4ADA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24520092-1A5A-4B12-BF1B-B2EF1CD80594}">
      <dgm:prSet/>
      <dgm:spPr/>
      <dgm:t>
        <a:bodyPr/>
        <a:lstStyle/>
        <a:p>
          <a:r>
            <a:rPr lang="fr-FR" baseline="0"/>
            <a:t>Analyse the non matching people</a:t>
          </a:r>
          <a:endParaRPr lang="en-US"/>
        </a:p>
      </dgm:t>
    </dgm:pt>
    <dgm:pt modelId="{87ED7E34-5DFA-4F67-8DB2-BC4BF61318D3}" type="parTrans" cxnId="{050BB6D1-00B9-4CC6-89F9-4C211A6A32F6}">
      <dgm:prSet/>
      <dgm:spPr/>
      <dgm:t>
        <a:bodyPr/>
        <a:lstStyle/>
        <a:p>
          <a:endParaRPr lang="en-US"/>
        </a:p>
      </dgm:t>
    </dgm:pt>
    <dgm:pt modelId="{9F2ED13F-8DBE-4D85-A83A-163F166859C0}" type="sibTrans" cxnId="{050BB6D1-00B9-4CC6-89F9-4C211A6A32F6}">
      <dgm:prSet phldrT="5" phldr="0"/>
      <dgm:spPr/>
      <dgm:t>
        <a:bodyPr/>
        <a:lstStyle/>
        <a:p>
          <a:r>
            <a:rPr lang="en-US"/>
            <a:t>5</a:t>
          </a:r>
        </a:p>
      </dgm:t>
    </dgm:pt>
    <dgm:pt modelId="{A47C32B6-1083-410F-9BB3-2C0E420478E4}">
      <dgm:prSet/>
      <dgm:spPr/>
      <dgm:t>
        <a:bodyPr/>
        <a:lstStyle/>
        <a:p>
          <a:r>
            <a:rPr lang="fr-FR" baseline="0"/>
            <a:t>Take just a wave to try</a:t>
          </a:r>
          <a:endParaRPr lang="en-US"/>
        </a:p>
      </dgm:t>
    </dgm:pt>
    <dgm:pt modelId="{280DD4CF-B90E-4E34-9494-C055E3369988}" type="parTrans" cxnId="{E6BCF9CF-3A46-4A63-9584-BED7CE3DEF34}">
      <dgm:prSet/>
      <dgm:spPr/>
      <dgm:t>
        <a:bodyPr/>
        <a:lstStyle/>
        <a:p>
          <a:endParaRPr lang="en-US"/>
        </a:p>
      </dgm:t>
    </dgm:pt>
    <dgm:pt modelId="{24D575B9-2B98-4906-8D1B-1A336F0DE636}" type="sibTrans" cxnId="{E6BCF9CF-3A46-4A63-9584-BED7CE3DEF34}">
      <dgm:prSet phldrT="6" phldr="0"/>
      <dgm:spPr/>
      <dgm:t>
        <a:bodyPr/>
        <a:lstStyle/>
        <a:p>
          <a:r>
            <a:rPr lang="en-US"/>
            <a:t>6</a:t>
          </a:r>
        </a:p>
      </dgm:t>
    </dgm:pt>
    <dgm:pt modelId="{588E6802-E03C-4B44-84AC-80822EBD01E7}" type="pres">
      <dgm:prSet presAssocID="{E894F813-4BD2-4031-96E3-C64BB47101F8}" presName="linearFlow" presStyleCnt="0">
        <dgm:presLayoutVars>
          <dgm:dir/>
          <dgm:animLvl val="lvl"/>
          <dgm:resizeHandles val="exact"/>
        </dgm:presLayoutVars>
      </dgm:prSet>
      <dgm:spPr/>
    </dgm:pt>
    <dgm:pt modelId="{7CEA60EB-E967-1E4B-BBBC-83B40590DF8A}" type="pres">
      <dgm:prSet presAssocID="{F7380E28-04E2-457B-877C-A978AA0C0A02}" presName="compositeNode" presStyleCnt="0"/>
      <dgm:spPr/>
    </dgm:pt>
    <dgm:pt modelId="{C82DF194-7951-AE44-88CC-3693FC0F0680}" type="pres">
      <dgm:prSet presAssocID="{F7380E28-04E2-457B-877C-A978AA0C0A02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803177BE-211C-4A44-B422-93CBBFE58113}" type="pres">
      <dgm:prSet presAssocID="{F7380E28-04E2-457B-877C-A978AA0C0A02}" presName="parSh" presStyleCnt="0"/>
      <dgm:spPr/>
    </dgm:pt>
    <dgm:pt modelId="{AD5B6203-9B63-FA49-B069-6A347DA61F5E}" type="pres">
      <dgm:prSet presAssocID="{F7380E28-04E2-457B-877C-A978AA0C0A02}" presName="lineNode" presStyleLbl="alignAccFollowNode1" presStyleIdx="0" presStyleCnt="18"/>
      <dgm:spPr/>
    </dgm:pt>
    <dgm:pt modelId="{C5E9D66B-187B-B04C-906E-EA930307D052}" type="pres">
      <dgm:prSet presAssocID="{F7380E28-04E2-457B-877C-A978AA0C0A02}" presName="lineArrowNode" presStyleLbl="alignAccFollowNode1" presStyleIdx="1" presStyleCnt="18"/>
      <dgm:spPr/>
    </dgm:pt>
    <dgm:pt modelId="{192FFB2E-27ED-9945-A5BF-5167FD1E9B7C}" type="pres">
      <dgm:prSet presAssocID="{DCE405AD-A0EA-46D6-9089-4D82A0ABB861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309543FF-20B9-3A4F-9167-8D1BA1C7D742}" type="pres">
      <dgm:prSet presAssocID="{DCE405AD-A0EA-46D6-9089-4D82A0ABB861}" presName="spacerBetweenCircleAndCallout" presStyleCnt="0">
        <dgm:presLayoutVars/>
      </dgm:prSet>
      <dgm:spPr/>
    </dgm:pt>
    <dgm:pt modelId="{030DE9F5-E0DB-4940-8BB3-AF2FA274755E}" type="pres">
      <dgm:prSet presAssocID="{F7380E28-04E2-457B-877C-A978AA0C0A02}" presName="nodeText" presStyleLbl="alignAccFollowNode1" presStyleIdx="2" presStyleCnt="18">
        <dgm:presLayoutVars>
          <dgm:bulletEnabled val="1"/>
        </dgm:presLayoutVars>
      </dgm:prSet>
      <dgm:spPr/>
    </dgm:pt>
    <dgm:pt modelId="{F0833CEF-1B22-DD4B-8B71-D06CCBD96E21}" type="pres">
      <dgm:prSet presAssocID="{DCE405AD-A0EA-46D6-9089-4D82A0ABB861}" presName="sibTransComposite" presStyleCnt="0"/>
      <dgm:spPr/>
    </dgm:pt>
    <dgm:pt modelId="{216A2EAE-23A3-6042-8195-7BF997FA687F}" type="pres">
      <dgm:prSet presAssocID="{E5656808-D1C8-4908-9305-93EC9389DF72}" presName="compositeNode" presStyleCnt="0"/>
      <dgm:spPr/>
    </dgm:pt>
    <dgm:pt modelId="{31455A95-7BD2-FD4B-9CB5-B81B2DD29A93}" type="pres">
      <dgm:prSet presAssocID="{E5656808-D1C8-4908-9305-93EC9389DF72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AA708EE8-B364-7844-AD3E-DF96E17C8797}" type="pres">
      <dgm:prSet presAssocID="{E5656808-D1C8-4908-9305-93EC9389DF72}" presName="parSh" presStyleCnt="0"/>
      <dgm:spPr/>
    </dgm:pt>
    <dgm:pt modelId="{5913F9AB-8DA5-C646-8E88-7AAA4768FCB9}" type="pres">
      <dgm:prSet presAssocID="{E5656808-D1C8-4908-9305-93EC9389DF72}" presName="lineNode" presStyleLbl="alignAccFollowNode1" presStyleIdx="3" presStyleCnt="18"/>
      <dgm:spPr/>
    </dgm:pt>
    <dgm:pt modelId="{6434ACCA-3954-3C46-9ACD-4CF2AAC1948E}" type="pres">
      <dgm:prSet presAssocID="{E5656808-D1C8-4908-9305-93EC9389DF72}" presName="lineArrowNode" presStyleLbl="alignAccFollowNode1" presStyleIdx="4" presStyleCnt="18"/>
      <dgm:spPr/>
    </dgm:pt>
    <dgm:pt modelId="{36BD2D4F-0BB5-D64D-A32D-30430A8E77AD}" type="pres">
      <dgm:prSet presAssocID="{AF792AB1-1069-409E-857E-C8F8CDE825F5}" presName="sibTransNodeCircle" presStyleLbl="alignNode1" presStyleIdx="1" presStyleCnt="6">
        <dgm:presLayoutVars>
          <dgm:chMax val="0"/>
          <dgm:bulletEnabled/>
        </dgm:presLayoutVars>
      </dgm:prSet>
      <dgm:spPr/>
    </dgm:pt>
    <dgm:pt modelId="{06034DD7-D40F-C74E-85AB-C4B6949906A5}" type="pres">
      <dgm:prSet presAssocID="{AF792AB1-1069-409E-857E-C8F8CDE825F5}" presName="spacerBetweenCircleAndCallout" presStyleCnt="0">
        <dgm:presLayoutVars/>
      </dgm:prSet>
      <dgm:spPr/>
    </dgm:pt>
    <dgm:pt modelId="{52ABFFDA-20AD-8C4E-AE2A-89E0910508B2}" type="pres">
      <dgm:prSet presAssocID="{E5656808-D1C8-4908-9305-93EC9389DF72}" presName="nodeText" presStyleLbl="alignAccFollowNode1" presStyleIdx="5" presStyleCnt="18">
        <dgm:presLayoutVars>
          <dgm:bulletEnabled val="1"/>
        </dgm:presLayoutVars>
      </dgm:prSet>
      <dgm:spPr/>
    </dgm:pt>
    <dgm:pt modelId="{F536FBBB-A5A3-FB4F-B0D1-3476892CFE3E}" type="pres">
      <dgm:prSet presAssocID="{AF792AB1-1069-409E-857E-C8F8CDE825F5}" presName="sibTransComposite" presStyleCnt="0"/>
      <dgm:spPr/>
    </dgm:pt>
    <dgm:pt modelId="{B56E8105-0E46-C44E-BE13-81F1ECE95686}" type="pres">
      <dgm:prSet presAssocID="{7E55C7A2-8B1C-4307-80A6-D10093015115}" presName="compositeNode" presStyleCnt="0"/>
      <dgm:spPr/>
    </dgm:pt>
    <dgm:pt modelId="{D153F7C2-116F-E94F-8855-FB8BDA165ED4}" type="pres">
      <dgm:prSet presAssocID="{7E55C7A2-8B1C-4307-80A6-D10093015115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7422CCD3-EDB1-9945-A912-420D19555C8D}" type="pres">
      <dgm:prSet presAssocID="{7E55C7A2-8B1C-4307-80A6-D10093015115}" presName="parSh" presStyleCnt="0"/>
      <dgm:spPr/>
    </dgm:pt>
    <dgm:pt modelId="{C6F5A0CE-CB51-7D42-BF9D-C53B8CBCEFAD}" type="pres">
      <dgm:prSet presAssocID="{7E55C7A2-8B1C-4307-80A6-D10093015115}" presName="lineNode" presStyleLbl="alignAccFollowNode1" presStyleIdx="6" presStyleCnt="18"/>
      <dgm:spPr/>
    </dgm:pt>
    <dgm:pt modelId="{3BBBE38A-B1F3-B64C-A492-9689B55930E7}" type="pres">
      <dgm:prSet presAssocID="{7E55C7A2-8B1C-4307-80A6-D10093015115}" presName="lineArrowNode" presStyleLbl="alignAccFollowNode1" presStyleIdx="7" presStyleCnt="18"/>
      <dgm:spPr/>
    </dgm:pt>
    <dgm:pt modelId="{735DA47E-5943-E743-BB66-C05CDB7119C2}" type="pres">
      <dgm:prSet presAssocID="{0131A49C-323F-41D5-9F16-C6D5B8ABDD78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59704FBE-5D8D-7D49-9D2F-76B3208225C4}" type="pres">
      <dgm:prSet presAssocID="{0131A49C-323F-41D5-9F16-C6D5B8ABDD78}" presName="spacerBetweenCircleAndCallout" presStyleCnt="0">
        <dgm:presLayoutVars/>
      </dgm:prSet>
      <dgm:spPr/>
    </dgm:pt>
    <dgm:pt modelId="{A801F62F-DA68-074C-AFD6-C567BB0D6780}" type="pres">
      <dgm:prSet presAssocID="{7E55C7A2-8B1C-4307-80A6-D10093015115}" presName="nodeText" presStyleLbl="alignAccFollowNode1" presStyleIdx="8" presStyleCnt="18">
        <dgm:presLayoutVars>
          <dgm:bulletEnabled val="1"/>
        </dgm:presLayoutVars>
      </dgm:prSet>
      <dgm:spPr/>
    </dgm:pt>
    <dgm:pt modelId="{407F7AA4-D98E-7141-8294-AB0F92A55FB8}" type="pres">
      <dgm:prSet presAssocID="{0131A49C-323F-41D5-9F16-C6D5B8ABDD78}" presName="sibTransComposite" presStyleCnt="0"/>
      <dgm:spPr/>
    </dgm:pt>
    <dgm:pt modelId="{127B6313-E018-434F-89D5-36311A4278F1}" type="pres">
      <dgm:prSet presAssocID="{725BC845-28BA-443F-8DA0-DBF2FD75E219}" presName="compositeNode" presStyleCnt="0"/>
      <dgm:spPr/>
    </dgm:pt>
    <dgm:pt modelId="{EB1F99EA-48B9-094A-A3E2-23D1E788B5C2}" type="pres">
      <dgm:prSet presAssocID="{725BC845-28BA-443F-8DA0-DBF2FD75E219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9E0425EF-301D-6541-BD81-CA391D5FC36F}" type="pres">
      <dgm:prSet presAssocID="{725BC845-28BA-443F-8DA0-DBF2FD75E219}" presName="parSh" presStyleCnt="0"/>
      <dgm:spPr/>
    </dgm:pt>
    <dgm:pt modelId="{9A311BCA-5316-F74A-987F-BC87E3C58EFD}" type="pres">
      <dgm:prSet presAssocID="{725BC845-28BA-443F-8DA0-DBF2FD75E219}" presName="lineNode" presStyleLbl="alignAccFollowNode1" presStyleIdx="9" presStyleCnt="18"/>
      <dgm:spPr/>
    </dgm:pt>
    <dgm:pt modelId="{83C0CBAE-794C-F74C-984A-36898DEA2A5D}" type="pres">
      <dgm:prSet presAssocID="{725BC845-28BA-443F-8DA0-DBF2FD75E219}" presName="lineArrowNode" presStyleLbl="alignAccFollowNode1" presStyleIdx="10" presStyleCnt="18"/>
      <dgm:spPr/>
    </dgm:pt>
    <dgm:pt modelId="{8454A849-0EEA-C84D-B3F4-DBD642ECCA3D}" type="pres">
      <dgm:prSet presAssocID="{0E0311BA-DDE7-4DFF-ABCF-7CBFE220CB68}" presName="sibTransNodeCircle" presStyleLbl="alignNode1" presStyleIdx="3" presStyleCnt="6">
        <dgm:presLayoutVars>
          <dgm:chMax val="0"/>
          <dgm:bulletEnabled/>
        </dgm:presLayoutVars>
      </dgm:prSet>
      <dgm:spPr/>
    </dgm:pt>
    <dgm:pt modelId="{6311DF8C-9643-9746-81A7-2079C96EF1DC}" type="pres">
      <dgm:prSet presAssocID="{0E0311BA-DDE7-4DFF-ABCF-7CBFE220CB68}" presName="spacerBetweenCircleAndCallout" presStyleCnt="0">
        <dgm:presLayoutVars/>
      </dgm:prSet>
      <dgm:spPr/>
    </dgm:pt>
    <dgm:pt modelId="{81CDB386-1527-B04C-B22B-1400DBE3F797}" type="pres">
      <dgm:prSet presAssocID="{725BC845-28BA-443F-8DA0-DBF2FD75E219}" presName="nodeText" presStyleLbl="alignAccFollowNode1" presStyleIdx="11" presStyleCnt="18">
        <dgm:presLayoutVars>
          <dgm:bulletEnabled val="1"/>
        </dgm:presLayoutVars>
      </dgm:prSet>
      <dgm:spPr/>
    </dgm:pt>
    <dgm:pt modelId="{B2776700-B916-DC41-892C-2BD5ECD1C29A}" type="pres">
      <dgm:prSet presAssocID="{0E0311BA-DDE7-4DFF-ABCF-7CBFE220CB68}" presName="sibTransComposite" presStyleCnt="0"/>
      <dgm:spPr/>
    </dgm:pt>
    <dgm:pt modelId="{9AF7FF99-141B-0348-90C0-2378D36366B4}" type="pres">
      <dgm:prSet presAssocID="{24520092-1A5A-4B12-BF1B-B2EF1CD80594}" presName="compositeNode" presStyleCnt="0"/>
      <dgm:spPr/>
    </dgm:pt>
    <dgm:pt modelId="{5C9B773A-4EBD-A342-8846-55C0105B53DD}" type="pres">
      <dgm:prSet presAssocID="{24520092-1A5A-4B12-BF1B-B2EF1CD80594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EDDEA52C-A7FA-9447-902B-D635DC8627A1}" type="pres">
      <dgm:prSet presAssocID="{24520092-1A5A-4B12-BF1B-B2EF1CD80594}" presName="parSh" presStyleCnt="0"/>
      <dgm:spPr/>
    </dgm:pt>
    <dgm:pt modelId="{0726A87A-1FF7-074B-8EF2-EDBF2EE14F60}" type="pres">
      <dgm:prSet presAssocID="{24520092-1A5A-4B12-BF1B-B2EF1CD80594}" presName="lineNode" presStyleLbl="alignAccFollowNode1" presStyleIdx="12" presStyleCnt="18"/>
      <dgm:spPr/>
    </dgm:pt>
    <dgm:pt modelId="{CAC1C259-E649-7C49-BE86-E4BC8829F88B}" type="pres">
      <dgm:prSet presAssocID="{24520092-1A5A-4B12-BF1B-B2EF1CD80594}" presName="lineArrowNode" presStyleLbl="alignAccFollowNode1" presStyleIdx="13" presStyleCnt="18"/>
      <dgm:spPr/>
    </dgm:pt>
    <dgm:pt modelId="{80FBC807-3D46-174D-8CF0-0E512ADCFE6A}" type="pres">
      <dgm:prSet presAssocID="{9F2ED13F-8DBE-4D85-A83A-163F166859C0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4FA62652-9702-7644-BDBF-B145E047C11D}" type="pres">
      <dgm:prSet presAssocID="{9F2ED13F-8DBE-4D85-A83A-163F166859C0}" presName="spacerBetweenCircleAndCallout" presStyleCnt="0">
        <dgm:presLayoutVars/>
      </dgm:prSet>
      <dgm:spPr/>
    </dgm:pt>
    <dgm:pt modelId="{358238F3-5EDF-B54B-BB6D-9F1F76B98C9D}" type="pres">
      <dgm:prSet presAssocID="{24520092-1A5A-4B12-BF1B-B2EF1CD80594}" presName="nodeText" presStyleLbl="alignAccFollowNode1" presStyleIdx="14" presStyleCnt="18">
        <dgm:presLayoutVars>
          <dgm:bulletEnabled val="1"/>
        </dgm:presLayoutVars>
      </dgm:prSet>
      <dgm:spPr/>
    </dgm:pt>
    <dgm:pt modelId="{42DB0ECC-1510-8F46-A0DC-6ECF3B11A01E}" type="pres">
      <dgm:prSet presAssocID="{9F2ED13F-8DBE-4D85-A83A-163F166859C0}" presName="sibTransComposite" presStyleCnt="0"/>
      <dgm:spPr/>
    </dgm:pt>
    <dgm:pt modelId="{8EB2E988-E3D4-F245-B526-F72D6AE60106}" type="pres">
      <dgm:prSet presAssocID="{A47C32B6-1083-410F-9BB3-2C0E420478E4}" presName="compositeNode" presStyleCnt="0"/>
      <dgm:spPr/>
    </dgm:pt>
    <dgm:pt modelId="{933CA4BA-609D-4B44-8846-09B8B2112855}" type="pres">
      <dgm:prSet presAssocID="{A47C32B6-1083-410F-9BB3-2C0E420478E4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D2B8AF1F-09EC-7A45-96A9-061F6309CFAB}" type="pres">
      <dgm:prSet presAssocID="{A47C32B6-1083-410F-9BB3-2C0E420478E4}" presName="parSh" presStyleCnt="0"/>
      <dgm:spPr/>
    </dgm:pt>
    <dgm:pt modelId="{764F663E-D37B-2343-9416-59D407EC2C5F}" type="pres">
      <dgm:prSet presAssocID="{A47C32B6-1083-410F-9BB3-2C0E420478E4}" presName="lineNode" presStyleLbl="alignAccFollowNode1" presStyleIdx="15" presStyleCnt="18"/>
      <dgm:spPr/>
    </dgm:pt>
    <dgm:pt modelId="{D156EAF1-D8B6-F744-BAC6-83090AE1AC36}" type="pres">
      <dgm:prSet presAssocID="{A47C32B6-1083-410F-9BB3-2C0E420478E4}" presName="lineArrowNode" presStyleLbl="alignAccFollowNode1" presStyleIdx="16" presStyleCnt="18"/>
      <dgm:spPr/>
    </dgm:pt>
    <dgm:pt modelId="{FE547B14-EF94-104D-9859-65B989962D06}" type="pres">
      <dgm:prSet presAssocID="{24D575B9-2B98-4906-8D1B-1A336F0DE636}" presName="sibTransNodeCircle" presStyleLbl="alignNode1" presStyleIdx="5" presStyleCnt="6">
        <dgm:presLayoutVars>
          <dgm:chMax val="0"/>
          <dgm:bulletEnabled/>
        </dgm:presLayoutVars>
      </dgm:prSet>
      <dgm:spPr/>
    </dgm:pt>
    <dgm:pt modelId="{EC6E3FCF-3F37-8A48-8690-CDA5880F0508}" type="pres">
      <dgm:prSet presAssocID="{24D575B9-2B98-4906-8D1B-1A336F0DE636}" presName="spacerBetweenCircleAndCallout" presStyleCnt="0">
        <dgm:presLayoutVars/>
      </dgm:prSet>
      <dgm:spPr/>
    </dgm:pt>
    <dgm:pt modelId="{237BFE51-48BB-634E-853B-278AC094AF91}" type="pres">
      <dgm:prSet presAssocID="{A47C32B6-1083-410F-9BB3-2C0E420478E4}" presName="nodeText" presStyleLbl="alignAccFollowNode1" presStyleIdx="17" presStyleCnt="18">
        <dgm:presLayoutVars>
          <dgm:bulletEnabled val="1"/>
        </dgm:presLayoutVars>
      </dgm:prSet>
      <dgm:spPr/>
    </dgm:pt>
  </dgm:ptLst>
  <dgm:cxnLst>
    <dgm:cxn modelId="{F9476701-6D88-5447-BB77-98286556D24C}" type="presOf" srcId="{725BC845-28BA-443F-8DA0-DBF2FD75E219}" destId="{81CDB386-1527-B04C-B22B-1400DBE3F797}" srcOrd="0" destOrd="0" presId="urn:microsoft.com/office/officeart/2016/7/layout/LinearArrowProcessNumbered"/>
    <dgm:cxn modelId="{6DB84002-F5CE-2741-830E-306911D982BD}" type="presOf" srcId="{7E55C7A2-8B1C-4307-80A6-D10093015115}" destId="{A801F62F-DA68-074C-AFD6-C567BB0D6780}" srcOrd="0" destOrd="0" presId="urn:microsoft.com/office/officeart/2016/7/layout/LinearArrowProcessNumbered"/>
    <dgm:cxn modelId="{0F50F32C-E3C9-704B-A34F-6FA35643C43C}" type="presOf" srcId="{E894F813-4BD2-4031-96E3-C64BB47101F8}" destId="{588E6802-E03C-4B44-84AC-80822EBD01E7}" srcOrd="0" destOrd="0" presId="urn:microsoft.com/office/officeart/2016/7/layout/LinearArrowProcessNumbered"/>
    <dgm:cxn modelId="{1455473B-EA8E-4CC5-8A55-C4190153A191}" srcId="{E894F813-4BD2-4031-96E3-C64BB47101F8}" destId="{F7380E28-04E2-457B-877C-A978AA0C0A02}" srcOrd="0" destOrd="0" parTransId="{AA1E3664-722F-47A9-804E-6C0380B788E3}" sibTransId="{DCE405AD-A0EA-46D6-9089-4D82A0ABB861}"/>
    <dgm:cxn modelId="{5461C542-41A2-C44B-B49C-97DD2AB09267}" type="presOf" srcId="{A47C32B6-1083-410F-9BB3-2C0E420478E4}" destId="{237BFE51-48BB-634E-853B-278AC094AF91}" srcOrd="0" destOrd="0" presId="urn:microsoft.com/office/officeart/2016/7/layout/LinearArrowProcessNumbered"/>
    <dgm:cxn modelId="{01F06651-860D-41D3-9EDE-5623843DED93}" srcId="{E894F813-4BD2-4031-96E3-C64BB47101F8}" destId="{E5656808-D1C8-4908-9305-93EC9389DF72}" srcOrd="1" destOrd="0" parTransId="{8E040242-6C1B-47CB-BFB9-929BBD57FDFF}" sibTransId="{AF792AB1-1069-409E-857E-C8F8CDE825F5}"/>
    <dgm:cxn modelId="{5A6F305C-E00D-FE4C-A6CD-0C9FA1CFF68E}" type="presOf" srcId="{24520092-1A5A-4B12-BF1B-B2EF1CD80594}" destId="{358238F3-5EDF-B54B-BB6D-9F1F76B98C9D}" srcOrd="0" destOrd="0" presId="urn:microsoft.com/office/officeart/2016/7/layout/LinearArrowProcessNumbered"/>
    <dgm:cxn modelId="{ADC3E664-6287-E64A-A1D3-020450FF8D9A}" type="presOf" srcId="{AF792AB1-1069-409E-857E-C8F8CDE825F5}" destId="{36BD2D4F-0BB5-D64D-A32D-30430A8E77AD}" srcOrd="0" destOrd="0" presId="urn:microsoft.com/office/officeart/2016/7/layout/LinearArrowProcessNumbered"/>
    <dgm:cxn modelId="{9875796E-A1D2-9640-859E-B70FF75D6AF9}" type="presOf" srcId="{DCE405AD-A0EA-46D6-9089-4D82A0ABB861}" destId="{192FFB2E-27ED-9945-A5BF-5167FD1E9B7C}" srcOrd="0" destOrd="0" presId="urn:microsoft.com/office/officeart/2016/7/layout/LinearArrowProcessNumbered"/>
    <dgm:cxn modelId="{D457C875-8B00-4763-A037-DE2C1B8F4ADA}" srcId="{E894F813-4BD2-4031-96E3-C64BB47101F8}" destId="{725BC845-28BA-443F-8DA0-DBF2FD75E219}" srcOrd="3" destOrd="0" parTransId="{DD8B966B-FADB-44AB-BD2F-DB22F8966AD3}" sibTransId="{0E0311BA-DDE7-4DFF-ABCF-7CBFE220CB68}"/>
    <dgm:cxn modelId="{1097A076-F626-1D40-B116-6855EA63C3CA}" type="presOf" srcId="{9F2ED13F-8DBE-4D85-A83A-163F166859C0}" destId="{80FBC807-3D46-174D-8CF0-0E512ADCFE6A}" srcOrd="0" destOrd="0" presId="urn:microsoft.com/office/officeart/2016/7/layout/LinearArrowProcessNumbered"/>
    <dgm:cxn modelId="{E4BF4E94-E6B5-B44D-9FAB-5FEBE1E03B20}" type="presOf" srcId="{24D575B9-2B98-4906-8D1B-1A336F0DE636}" destId="{FE547B14-EF94-104D-9859-65B989962D06}" srcOrd="0" destOrd="0" presId="urn:microsoft.com/office/officeart/2016/7/layout/LinearArrowProcessNumbered"/>
    <dgm:cxn modelId="{FAA49899-0C90-6349-A868-FB0ABCA2E866}" type="presOf" srcId="{E5656808-D1C8-4908-9305-93EC9389DF72}" destId="{52ABFFDA-20AD-8C4E-AE2A-89E0910508B2}" srcOrd="0" destOrd="0" presId="urn:microsoft.com/office/officeart/2016/7/layout/LinearArrowProcessNumbered"/>
    <dgm:cxn modelId="{A75FDDA9-FBA6-2345-9E2F-E2FB129378C4}" type="presOf" srcId="{0E0311BA-DDE7-4DFF-ABCF-7CBFE220CB68}" destId="{8454A849-0EEA-C84D-B3F4-DBD642ECCA3D}" srcOrd="0" destOrd="0" presId="urn:microsoft.com/office/officeart/2016/7/layout/LinearArrowProcessNumbered"/>
    <dgm:cxn modelId="{2CDC58BA-89D5-4905-A12C-4B08007B41C0}" srcId="{E894F813-4BD2-4031-96E3-C64BB47101F8}" destId="{7E55C7A2-8B1C-4307-80A6-D10093015115}" srcOrd="2" destOrd="0" parTransId="{849B758C-B3FD-458B-A36D-DC44652D830A}" sibTransId="{0131A49C-323F-41D5-9F16-C6D5B8ABDD78}"/>
    <dgm:cxn modelId="{039835C0-BFF6-EF43-B784-6C71CB250942}" type="presOf" srcId="{0131A49C-323F-41D5-9F16-C6D5B8ABDD78}" destId="{735DA47E-5943-E743-BB66-C05CDB7119C2}" srcOrd="0" destOrd="0" presId="urn:microsoft.com/office/officeart/2016/7/layout/LinearArrowProcessNumbered"/>
    <dgm:cxn modelId="{E6BCF9CF-3A46-4A63-9584-BED7CE3DEF34}" srcId="{E894F813-4BD2-4031-96E3-C64BB47101F8}" destId="{A47C32B6-1083-410F-9BB3-2C0E420478E4}" srcOrd="5" destOrd="0" parTransId="{280DD4CF-B90E-4E34-9494-C055E3369988}" sibTransId="{24D575B9-2B98-4906-8D1B-1A336F0DE636}"/>
    <dgm:cxn modelId="{050BB6D1-00B9-4CC6-89F9-4C211A6A32F6}" srcId="{E894F813-4BD2-4031-96E3-C64BB47101F8}" destId="{24520092-1A5A-4B12-BF1B-B2EF1CD80594}" srcOrd="4" destOrd="0" parTransId="{87ED7E34-5DFA-4F67-8DB2-BC4BF61318D3}" sibTransId="{9F2ED13F-8DBE-4D85-A83A-163F166859C0}"/>
    <dgm:cxn modelId="{61466BEA-5DAD-FE47-A352-FE8FDD10BBC8}" type="presOf" srcId="{F7380E28-04E2-457B-877C-A978AA0C0A02}" destId="{030DE9F5-E0DB-4940-8BB3-AF2FA274755E}" srcOrd="0" destOrd="0" presId="urn:microsoft.com/office/officeart/2016/7/layout/LinearArrowProcessNumbered"/>
    <dgm:cxn modelId="{F7C816B1-6A42-7F44-AC3F-2EAB5F8589BE}" type="presParOf" srcId="{588E6802-E03C-4B44-84AC-80822EBD01E7}" destId="{7CEA60EB-E967-1E4B-BBBC-83B40590DF8A}" srcOrd="0" destOrd="0" presId="urn:microsoft.com/office/officeart/2016/7/layout/LinearArrowProcessNumbered"/>
    <dgm:cxn modelId="{23467E0F-5EB7-BD48-945E-D0A1485AC28B}" type="presParOf" srcId="{7CEA60EB-E967-1E4B-BBBC-83B40590DF8A}" destId="{C82DF194-7951-AE44-88CC-3693FC0F0680}" srcOrd="0" destOrd="0" presId="urn:microsoft.com/office/officeart/2016/7/layout/LinearArrowProcessNumbered"/>
    <dgm:cxn modelId="{98CCA62D-BCEC-CD44-8ABA-91BECF007ACA}" type="presParOf" srcId="{7CEA60EB-E967-1E4B-BBBC-83B40590DF8A}" destId="{803177BE-211C-4A44-B422-93CBBFE58113}" srcOrd="1" destOrd="0" presId="urn:microsoft.com/office/officeart/2016/7/layout/LinearArrowProcessNumbered"/>
    <dgm:cxn modelId="{06472B59-43CE-3744-B919-65C441326326}" type="presParOf" srcId="{803177BE-211C-4A44-B422-93CBBFE58113}" destId="{AD5B6203-9B63-FA49-B069-6A347DA61F5E}" srcOrd="0" destOrd="0" presId="urn:microsoft.com/office/officeart/2016/7/layout/LinearArrowProcessNumbered"/>
    <dgm:cxn modelId="{7EC3303B-53BA-2644-9924-0921807C60CD}" type="presParOf" srcId="{803177BE-211C-4A44-B422-93CBBFE58113}" destId="{C5E9D66B-187B-B04C-906E-EA930307D052}" srcOrd="1" destOrd="0" presId="urn:microsoft.com/office/officeart/2016/7/layout/LinearArrowProcessNumbered"/>
    <dgm:cxn modelId="{2635B670-8779-1A41-AD5B-47EB3B91F275}" type="presParOf" srcId="{803177BE-211C-4A44-B422-93CBBFE58113}" destId="{192FFB2E-27ED-9945-A5BF-5167FD1E9B7C}" srcOrd="2" destOrd="0" presId="urn:microsoft.com/office/officeart/2016/7/layout/LinearArrowProcessNumbered"/>
    <dgm:cxn modelId="{20183242-EEC1-0E49-A714-C6A03821D1EB}" type="presParOf" srcId="{803177BE-211C-4A44-B422-93CBBFE58113}" destId="{309543FF-20B9-3A4F-9167-8D1BA1C7D742}" srcOrd="3" destOrd="0" presId="urn:microsoft.com/office/officeart/2016/7/layout/LinearArrowProcessNumbered"/>
    <dgm:cxn modelId="{B02A4F8B-AE42-A24D-8A74-F80732557BD3}" type="presParOf" srcId="{7CEA60EB-E967-1E4B-BBBC-83B40590DF8A}" destId="{030DE9F5-E0DB-4940-8BB3-AF2FA274755E}" srcOrd="2" destOrd="0" presId="urn:microsoft.com/office/officeart/2016/7/layout/LinearArrowProcessNumbered"/>
    <dgm:cxn modelId="{6AB34BA9-91D5-E643-9732-FAD794DBCEEC}" type="presParOf" srcId="{588E6802-E03C-4B44-84AC-80822EBD01E7}" destId="{F0833CEF-1B22-DD4B-8B71-D06CCBD96E21}" srcOrd="1" destOrd="0" presId="urn:microsoft.com/office/officeart/2016/7/layout/LinearArrowProcessNumbered"/>
    <dgm:cxn modelId="{A18D8414-4248-2D45-B8EF-B15883815EC5}" type="presParOf" srcId="{588E6802-E03C-4B44-84AC-80822EBD01E7}" destId="{216A2EAE-23A3-6042-8195-7BF997FA687F}" srcOrd="2" destOrd="0" presId="urn:microsoft.com/office/officeart/2016/7/layout/LinearArrowProcessNumbered"/>
    <dgm:cxn modelId="{08BA5621-22A9-774A-A0D1-658D3AE1DEB8}" type="presParOf" srcId="{216A2EAE-23A3-6042-8195-7BF997FA687F}" destId="{31455A95-7BD2-FD4B-9CB5-B81B2DD29A93}" srcOrd="0" destOrd="0" presId="urn:microsoft.com/office/officeart/2016/7/layout/LinearArrowProcessNumbered"/>
    <dgm:cxn modelId="{62E8A545-7E9F-2545-A199-A00A98BAA6FB}" type="presParOf" srcId="{216A2EAE-23A3-6042-8195-7BF997FA687F}" destId="{AA708EE8-B364-7844-AD3E-DF96E17C8797}" srcOrd="1" destOrd="0" presId="urn:microsoft.com/office/officeart/2016/7/layout/LinearArrowProcessNumbered"/>
    <dgm:cxn modelId="{20E3EF2F-5267-5046-AB2F-9C9961AB7EC9}" type="presParOf" srcId="{AA708EE8-B364-7844-AD3E-DF96E17C8797}" destId="{5913F9AB-8DA5-C646-8E88-7AAA4768FCB9}" srcOrd="0" destOrd="0" presId="urn:microsoft.com/office/officeart/2016/7/layout/LinearArrowProcessNumbered"/>
    <dgm:cxn modelId="{801E8C17-0C10-E14C-95D5-72FFDE5BCBD3}" type="presParOf" srcId="{AA708EE8-B364-7844-AD3E-DF96E17C8797}" destId="{6434ACCA-3954-3C46-9ACD-4CF2AAC1948E}" srcOrd="1" destOrd="0" presId="urn:microsoft.com/office/officeart/2016/7/layout/LinearArrowProcessNumbered"/>
    <dgm:cxn modelId="{618FFEB4-1C38-8E49-9E2C-232D8790BCEB}" type="presParOf" srcId="{AA708EE8-B364-7844-AD3E-DF96E17C8797}" destId="{36BD2D4F-0BB5-D64D-A32D-30430A8E77AD}" srcOrd="2" destOrd="0" presId="urn:microsoft.com/office/officeart/2016/7/layout/LinearArrowProcessNumbered"/>
    <dgm:cxn modelId="{2BF5EC74-9012-3F4B-A196-7C342BCE2F5A}" type="presParOf" srcId="{AA708EE8-B364-7844-AD3E-DF96E17C8797}" destId="{06034DD7-D40F-C74E-85AB-C4B6949906A5}" srcOrd="3" destOrd="0" presId="urn:microsoft.com/office/officeart/2016/7/layout/LinearArrowProcessNumbered"/>
    <dgm:cxn modelId="{B1717DA3-3209-B344-997A-90153F2377DD}" type="presParOf" srcId="{216A2EAE-23A3-6042-8195-7BF997FA687F}" destId="{52ABFFDA-20AD-8C4E-AE2A-89E0910508B2}" srcOrd="2" destOrd="0" presId="urn:microsoft.com/office/officeart/2016/7/layout/LinearArrowProcessNumbered"/>
    <dgm:cxn modelId="{7128C02C-DB28-4246-A892-27E0B77B0FE7}" type="presParOf" srcId="{588E6802-E03C-4B44-84AC-80822EBD01E7}" destId="{F536FBBB-A5A3-FB4F-B0D1-3476892CFE3E}" srcOrd="3" destOrd="0" presId="urn:microsoft.com/office/officeart/2016/7/layout/LinearArrowProcessNumbered"/>
    <dgm:cxn modelId="{F491D6DD-AB4C-8245-B897-CBFDAEAC06B4}" type="presParOf" srcId="{588E6802-E03C-4B44-84AC-80822EBD01E7}" destId="{B56E8105-0E46-C44E-BE13-81F1ECE95686}" srcOrd="4" destOrd="0" presId="urn:microsoft.com/office/officeart/2016/7/layout/LinearArrowProcessNumbered"/>
    <dgm:cxn modelId="{EEA9BBF5-B30A-B041-AB37-B8E048FA2325}" type="presParOf" srcId="{B56E8105-0E46-C44E-BE13-81F1ECE95686}" destId="{D153F7C2-116F-E94F-8855-FB8BDA165ED4}" srcOrd="0" destOrd="0" presId="urn:microsoft.com/office/officeart/2016/7/layout/LinearArrowProcessNumbered"/>
    <dgm:cxn modelId="{F512DE2B-805E-4846-8370-2E337CB7E4DA}" type="presParOf" srcId="{B56E8105-0E46-C44E-BE13-81F1ECE95686}" destId="{7422CCD3-EDB1-9945-A912-420D19555C8D}" srcOrd="1" destOrd="0" presId="urn:microsoft.com/office/officeart/2016/7/layout/LinearArrowProcessNumbered"/>
    <dgm:cxn modelId="{D5123458-B64C-8C4B-B9F6-7993D2E4A840}" type="presParOf" srcId="{7422CCD3-EDB1-9945-A912-420D19555C8D}" destId="{C6F5A0CE-CB51-7D42-BF9D-C53B8CBCEFAD}" srcOrd="0" destOrd="0" presId="urn:microsoft.com/office/officeart/2016/7/layout/LinearArrowProcessNumbered"/>
    <dgm:cxn modelId="{466CF795-C2C5-9E48-A6AC-7882E5A9F6F2}" type="presParOf" srcId="{7422CCD3-EDB1-9945-A912-420D19555C8D}" destId="{3BBBE38A-B1F3-B64C-A492-9689B55930E7}" srcOrd="1" destOrd="0" presId="urn:microsoft.com/office/officeart/2016/7/layout/LinearArrowProcessNumbered"/>
    <dgm:cxn modelId="{E5AAFBE9-4391-ED49-8899-CBBE2FE2BBB0}" type="presParOf" srcId="{7422CCD3-EDB1-9945-A912-420D19555C8D}" destId="{735DA47E-5943-E743-BB66-C05CDB7119C2}" srcOrd="2" destOrd="0" presId="urn:microsoft.com/office/officeart/2016/7/layout/LinearArrowProcessNumbered"/>
    <dgm:cxn modelId="{40E03AAA-9E36-E440-9BD6-344702A0A48C}" type="presParOf" srcId="{7422CCD3-EDB1-9945-A912-420D19555C8D}" destId="{59704FBE-5D8D-7D49-9D2F-76B3208225C4}" srcOrd="3" destOrd="0" presId="urn:microsoft.com/office/officeart/2016/7/layout/LinearArrowProcessNumbered"/>
    <dgm:cxn modelId="{B1ED6205-499B-F64B-ABCD-0D56997086A7}" type="presParOf" srcId="{B56E8105-0E46-C44E-BE13-81F1ECE95686}" destId="{A801F62F-DA68-074C-AFD6-C567BB0D6780}" srcOrd="2" destOrd="0" presId="urn:microsoft.com/office/officeart/2016/7/layout/LinearArrowProcessNumbered"/>
    <dgm:cxn modelId="{AAF2562F-2486-3B46-8CC5-E4D8E603CA57}" type="presParOf" srcId="{588E6802-E03C-4B44-84AC-80822EBD01E7}" destId="{407F7AA4-D98E-7141-8294-AB0F92A55FB8}" srcOrd="5" destOrd="0" presId="urn:microsoft.com/office/officeart/2016/7/layout/LinearArrowProcessNumbered"/>
    <dgm:cxn modelId="{092774CE-6C5E-8E42-910A-96F6E9FDC9BC}" type="presParOf" srcId="{588E6802-E03C-4B44-84AC-80822EBD01E7}" destId="{127B6313-E018-434F-89D5-36311A4278F1}" srcOrd="6" destOrd="0" presId="urn:microsoft.com/office/officeart/2016/7/layout/LinearArrowProcessNumbered"/>
    <dgm:cxn modelId="{755D8088-D562-6044-AADD-E1892CE24490}" type="presParOf" srcId="{127B6313-E018-434F-89D5-36311A4278F1}" destId="{EB1F99EA-48B9-094A-A3E2-23D1E788B5C2}" srcOrd="0" destOrd="0" presId="urn:microsoft.com/office/officeart/2016/7/layout/LinearArrowProcessNumbered"/>
    <dgm:cxn modelId="{0CD9130E-F960-4A44-A140-64C105DE8E38}" type="presParOf" srcId="{127B6313-E018-434F-89D5-36311A4278F1}" destId="{9E0425EF-301D-6541-BD81-CA391D5FC36F}" srcOrd="1" destOrd="0" presId="urn:microsoft.com/office/officeart/2016/7/layout/LinearArrowProcessNumbered"/>
    <dgm:cxn modelId="{4336E39A-9DD4-154D-B482-4F4209A66B1B}" type="presParOf" srcId="{9E0425EF-301D-6541-BD81-CA391D5FC36F}" destId="{9A311BCA-5316-F74A-987F-BC87E3C58EFD}" srcOrd="0" destOrd="0" presId="urn:microsoft.com/office/officeart/2016/7/layout/LinearArrowProcessNumbered"/>
    <dgm:cxn modelId="{D7DA67EE-CC0B-0948-B6CF-C6CB0EC74B18}" type="presParOf" srcId="{9E0425EF-301D-6541-BD81-CA391D5FC36F}" destId="{83C0CBAE-794C-F74C-984A-36898DEA2A5D}" srcOrd="1" destOrd="0" presId="urn:microsoft.com/office/officeart/2016/7/layout/LinearArrowProcessNumbered"/>
    <dgm:cxn modelId="{B8925BE5-E932-284E-BE62-0FCA98A35C52}" type="presParOf" srcId="{9E0425EF-301D-6541-BD81-CA391D5FC36F}" destId="{8454A849-0EEA-C84D-B3F4-DBD642ECCA3D}" srcOrd="2" destOrd="0" presId="urn:microsoft.com/office/officeart/2016/7/layout/LinearArrowProcessNumbered"/>
    <dgm:cxn modelId="{B6349855-F729-574D-AC0D-6EAFAA1D1205}" type="presParOf" srcId="{9E0425EF-301D-6541-BD81-CA391D5FC36F}" destId="{6311DF8C-9643-9746-81A7-2079C96EF1DC}" srcOrd="3" destOrd="0" presId="urn:microsoft.com/office/officeart/2016/7/layout/LinearArrowProcessNumbered"/>
    <dgm:cxn modelId="{5EE3816A-F9F3-ED4B-B409-A79BCA72093D}" type="presParOf" srcId="{127B6313-E018-434F-89D5-36311A4278F1}" destId="{81CDB386-1527-B04C-B22B-1400DBE3F797}" srcOrd="2" destOrd="0" presId="urn:microsoft.com/office/officeart/2016/7/layout/LinearArrowProcessNumbered"/>
    <dgm:cxn modelId="{FF982266-C7CC-D643-BD2C-936ACDBCA716}" type="presParOf" srcId="{588E6802-E03C-4B44-84AC-80822EBD01E7}" destId="{B2776700-B916-DC41-892C-2BD5ECD1C29A}" srcOrd="7" destOrd="0" presId="urn:microsoft.com/office/officeart/2016/7/layout/LinearArrowProcessNumbered"/>
    <dgm:cxn modelId="{014B97D4-6E0A-CA4D-8C05-D47828F035D8}" type="presParOf" srcId="{588E6802-E03C-4B44-84AC-80822EBD01E7}" destId="{9AF7FF99-141B-0348-90C0-2378D36366B4}" srcOrd="8" destOrd="0" presId="urn:microsoft.com/office/officeart/2016/7/layout/LinearArrowProcessNumbered"/>
    <dgm:cxn modelId="{493B322D-1298-F94F-B5F2-31BE811C0C3D}" type="presParOf" srcId="{9AF7FF99-141B-0348-90C0-2378D36366B4}" destId="{5C9B773A-4EBD-A342-8846-55C0105B53DD}" srcOrd="0" destOrd="0" presId="urn:microsoft.com/office/officeart/2016/7/layout/LinearArrowProcessNumbered"/>
    <dgm:cxn modelId="{F9481C5D-7157-ED46-A2C3-235678F654D7}" type="presParOf" srcId="{9AF7FF99-141B-0348-90C0-2378D36366B4}" destId="{EDDEA52C-A7FA-9447-902B-D635DC8627A1}" srcOrd="1" destOrd="0" presId="urn:microsoft.com/office/officeart/2016/7/layout/LinearArrowProcessNumbered"/>
    <dgm:cxn modelId="{7E443E09-B08C-D04A-B358-89E5BD27FD38}" type="presParOf" srcId="{EDDEA52C-A7FA-9447-902B-D635DC8627A1}" destId="{0726A87A-1FF7-074B-8EF2-EDBF2EE14F60}" srcOrd="0" destOrd="0" presId="urn:microsoft.com/office/officeart/2016/7/layout/LinearArrowProcessNumbered"/>
    <dgm:cxn modelId="{476F3B8E-8F03-D642-8660-A653207C52DD}" type="presParOf" srcId="{EDDEA52C-A7FA-9447-902B-D635DC8627A1}" destId="{CAC1C259-E649-7C49-BE86-E4BC8829F88B}" srcOrd="1" destOrd="0" presId="urn:microsoft.com/office/officeart/2016/7/layout/LinearArrowProcessNumbered"/>
    <dgm:cxn modelId="{8AA6EAA8-F83B-274B-A53F-470B59D81CF8}" type="presParOf" srcId="{EDDEA52C-A7FA-9447-902B-D635DC8627A1}" destId="{80FBC807-3D46-174D-8CF0-0E512ADCFE6A}" srcOrd="2" destOrd="0" presId="urn:microsoft.com/office/officeart/2016/7/layout/LinearArrowProcessNumbered"/>
    <dgm:cxn modelId="{4C960D86-C64E-F545-ADD3-E20B23A53083}" type="presParOf" srcId="{EDDEA52C-A7FA-9447-902B-D635DC8627A1}" destId="{4FA62652-9702-7644-BDBF-B145E047C11D}" srcOrd="3" destOrd="0" presId="urn:microsoft.com/office/officeart/2016/7/layout/LinearArrowProcessNumbered"/>
    <dgm:cxn modelId="{00320079-5DFF-494E-B0DE-9F4DEA4B36F2}" type="presParOf" srcId="{9AF7FF99-141B-0348-90C0-2378D36366B4}" destId="{358238F3-5EDF-B54B-BB6D-9F1F76B98C9D}" srcOrd="2" destOrd="0" presId="urn:microsoft.com/office/officeart/2016/7/layout/LinearArrowProcessNumbered"/>
    <dgm:cxn modelId="{98A876A7-6907-B440-B712-83120C05EE5D}" type="presParOf" srcId="{588E6802-E03C-4B44-84AC-80822EBD01E7}" destId="{42DB0ECC-1510-8F46-A0DC-6ECF3B11A01E}" srcOrd="9" destOrd="0" presId="urn:microsoft.com/office/officeart/2016/7/layout/LinearArrowProcessNumbered"/>
    <dgm:cxn modelId="{DB74CF70-70D3-C047-B734-014B616D012E}" type="presParOf" srcId="{588E6802-E03C-4B44-84AC-80822EBD01E7}" destId="{8EB2E988-E3D4-F245-B526-F72D6AE60106}" srcOrd="10" destOrd="0" presId="urn:microsoft.com/office/officeart/2016/7/layout/LinearArrowProcessNumbered"/>
    <dgm:cxn modelId="{9D0BBD25-A270-0843-A66E-508EB3CFD045}" type="presParOf" srcId="{8EB2E988-E3D4-F245-B526-F72D6AE60106}" destId="{933CA4BA-609D-4B44-8846-09B8B2112855}" srcOrd="0" destOrd="0" presId="urn:microsoft.com/office/officeart/2016/7/layout/LinearArrowProcessNumbered"/>
    <dgm:cxn modelId="{ED1822E6-64FA-FC42-9204-4432218BA6C4}" type="presParOf" srcId="{8EB2E988-E3D4-F245-B526-F72D6AE60106}" destId="{D2B8AF1F-09EC-7A45-96A9-061F6309CFAB}" srcOrd="1" destOrd="0" presId="urn:microsoft.com/office/officeart/2016/7/layout/LinearArrowProcessNumbered"/>
    <dgm:cxn modelId="{90135DEB-8D6B-4A4C-8F87-50CB22316C3E}" type="presParOf" srcId="{D2B8AF1F-09EC-7A45-96A9-061F6309CFAB}" destId="{764F663E-D37B-2343-9416-59D407EC2C5F}" srcOrd="0" destOrd="0" presId="urn:microsoft.com/office/officeart/2016/7/layout/LinearArrowProcessNumbered"/>
    <dgm:cxn modelId="{E200D799-C918-BE4F-8C41-95013C430892}" type="presParOf" srcId="{D2B8AF1F-09EC-7A45-96A9-061F6309CFAB}" destId="{D156EAF1-D8B6-F744-BAC6-83090AE1AC36}" srcOrd="1" destOrd="0" presId="urn:microsoft.com/office/officeart/2016/7/layout/LinearArrowProcessNumbered"/>
    <dgm:cxn modelId="{6A39214E-A7DD-5B42-A228-5F2C42031ED9}" type="presParOf" srcId="{D2B8AF1F-09EC-7A45-96A9-061F6309CFAB}" destId="{FE547B14-EF94-104D-9859-65B989962D06}" srcOrd="2" destOrd="0" presId="urn:microsoft.com/office/officeart/2016/7/layout/LinearArrowProcessNumbered"/>
    <dgm:cxn modelId="{89131300-7166-5F42-B7E4-2DF533143917}" type="presParOf" srcId="{D2B8AF1F-09EC-7A45-96A9-061F6309CFAB}" destId="{EC6E3FCF-3F37-8A48-8690-CDA5880F0508}" srcOrd="3" destOrd="0" presId="urn:microsoft.com/office/officeart/2016/7/layout/LinearArrowProcessNumbered"/>
    <dgm:cxn modelId="{645205D2-E27E-B64D-BCC9-59E8E30AEE4F}" type="presParOf" srcId="{8EB2E988-E3D4-F245-B526-F72D6AE60106}" destId="{237BFE51-48BB-634E-853B-278AC094AF91}" srcOrd="2" destOrd="0" presId="urn:microsoft.com/office/officeart/2016/7/layout/LinearArrow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5B6203-9B63-FA49-B069-6A347DA61F5E}">
      <dsp:nvSpPr>
        <dsp:cNvPr id="0" name=""/>
        <dsp:cNvSpPr/>
      </dsp:nvSpPr>
      <dsp:spPr>
        <a:xfrm>
          <a:off x="832885" y="725064"/>
          <a:ext cx="662422" cy="71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E9D66B-187B-B04C-906E-EA930307D052}">
      <dsp:nvSpPr>
        <dsp:cNvPr id="0" name=""/>
        <dsp:cNvSpPr/>
      </dsp:nvSpPr>
      <dsp:spPr>
        <a:xfrm>
          <a:off x="1535053" y="669456"/>
          <a:ext cx="76178" cy="143082"/>
        </a:xfrm>
        <a:prstGeom prst="chevron">
          <a:avLst>
            <a:gd name="adj" fmla="val 90000"/>
          </a:avLst>
        </a:prstGeom>
        <a:solidFill>
          <a:schemeClr val="accent2">
            <a:tint val="40000"/>
            <a:alpha val="90000"/>
            <a:hueOff val="-2107"/>
            <a:satOff val="-3216"/>
            <a:lumOff val="-332"/>
            <a:alphaOff val="0"/>
          </a:schemeClr>
        </a:solidFill>
        <a:ln w="34925" cap="flat" cmpd="sng" algn="in">
          <a:solidFill>
            <a:schemeClr val="accent2">
              <a:tint val="40000"/>
              <a:alpha val="90000"/>
              <a:hueOff val="-2107"/>
              <a:satOff val="-3216"/>
              <a:lumOff val="-33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2FFB2E-27ED-9945-A5BF-5167FD1E9B7C}">
      <dsp:nvSpPr>
        <dsp:cNvPr id="0" name=""/>
        <dsp:cNvSpPr/>
      </dsp:nvSpPr>
      <dsp:spPr>
        <a:xfrm>
          <a:off x="435428" y="410446"/>
          <a:ext cx="629307" cy="62930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21" tIns="24421" rIns="24421" bIns="24421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1</a:t>
          </a:r>
        </a:p>
      </dsp:txBody>
      <dsp:txXfrm>
        <a:off x="527588" y="502606"/>
        <a:ext cx="444987" cy="444987"/>
      </dsp:txXfrm>
    </dsp:sp>
    <dsp:sp modelId="{030DE9F5-E0DB-4940-8BB3-AF2FA274755E}">
      <dsp:nvSpPr>
        <dsp:cNvPr id="0" name=""/>
        <dsp:cNvSpPr/>
      </dsp:nvSpPr>
      <dsp:spPr>
        <a:xfrm>
          <a:off x="4856" y="1205353"/>
          <a:ext cx="1490451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2">
            <a:tint val="40000"/>
            <a:alpha val="90000"/>
            <a:hueOff val="-4214"/>
            <a:satOff val="-6431"/>
            <a:lumOff val="-664"/>
            <a:alphaOff val="0"/>
          </a:schemeClr>
        </a:solidFill>
        <a:ln w="34925" cap="flat" cmpd="sng" algn="in">
          <a:solidFill>
            <a:schemeClr val="accent2">
              <a:tint val="40000"/>
              <a:alpha val="90000"/>
              <a:hueOff val="-4214"/>
              <a:satOff val="-6431"/>
              <a:lumOff val="-66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568" tIns="165100" rIns="117568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baseline="0"/>
            <a:t>Analyse the rate progression on the attritubes during the experiment</a:t>
          </a:r>
          <a:endParaRPr lang="en-US" sz="1100" kern="1200"/>
        </a:p>
      </dsp:txBody>
      <dsp:txXfrm>
        <a:off x="4856" y="1503443"/>
        <a:ext cx="1490451" cy="1667510"/>
      </dsp:txXfrm>
    </dsp:sp>
    <dsp:sp modelId="{5913F9AB-8DA5-C646-8E88-7AAA4768FCB9}">
      <dsp:nvSpPr>
        <dsp:cNvPr id="0" name=""/>
        <dsp:cNvSpPr/>
      </dsp:nvSpPr>
      <dsp:spPr>
        <a:xfrm>
          <a:off x="1660913" y="725064"/>
          <a:ext cx="1490451" cy="71"/>
        </a:xfrm>
        <a:prstGeom prst="rect">
          <a:avLst/>
        </a:prstGeom>
        <a:solidFill>
          <a:schemeClr val="accent2">
            <a:tint val="40000"/>
            <a:alpha val="90000"/>
            <a:hueOff val="-6322"/>
            <a:satOff val="-9647"/>
            <a:lumOff val="-996"/>
            <a:alphaOff val="0"/>
          </a:schemeClr>
        </a:solidFill>
        <a:ln w="34925" cap="flat" cmpd="sng" algn="in">
          <a:solidFill>
            <a:schemeClr val="accent2">
              <a:tint val="40000"/>
              <a:alpha val="90000"/>
              <a:hueOff val="-6322"/>
              <a:satOff val="-9647"/>
              <a:lumOff val="-99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34ACCA-3954-3C46-9ACD-4CF2AAC1948E}">
      <dsp:nvSpPr>
        <dsp:cNvPr id="0" name=""/>
        <dsp:cNvSpPr/>
      </dsp:nvSpPr>
      <dsp:spPr>
        <a:xfrm>
          <a:off x="3191110" y="669456"/>
          <a:ext cx="76178" cy="143083"/>
        </a:xfrm>
        <a:prstGeom prst="chevron">
          <a:avLst>
            <a:gd name="adj" fmla="val 90000"/>
          </a:avLst>
        </a:prstGeom>
        <a:solidFill>
          <a:schemeClr val="accent2">
            <a:tint val="40000"/>
            <a:alpha val="90000"/>
            <a:hueOff val="-8429"/>
            <a:satOff val="-12863"/>
            <a:lumOff val="-1328"/>
            <a:alphaOff val="0"/>
          </a:schemeClr>
        </a:solidFill>
        <a:ln w="34925" cap="flat" cmpd="sng" algn="in">
          <a:solidFill>
            <a:schemeClr val="accent2">
              <a:tint val="40000"/>
              <a:alpha val="90000"/>
              <a:hueOff val="-8429"/>
              <a:satOff val="-12863"/>
              <a:lumOff val="-132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BD2D4F-0BB5-D64D-A32D-30430A8E77AD}">
      <dsp:nvSpPr>
        <dsp:cNvPr id="0" name=""/>
        <dsp:cNvSpPr/>
      </dsp:nvSpPr>
      <dsp:spPr>
        <a:xfrm>
          <a:off x="2091485" y="410446"/>
          <a:ext cx="629307" cy="629307"/>
        </a:xfrm>
        <a:prstGeom prst="ellipse">
          <a:avLst/>
        </a:prstGeom>
        <a:solidFill>
          <a:schemeClr val="accent2">
            <a:hueOff val="-33131"/>
            <a:satOff val="-10867"/>
            <a:lumOff val="-3961"/>
            <a:alphaOff val="0"/>
          </a:schemeClr>
        </a:solidFill>
        <a:ln w="34925" cap="flat" cmpd="sng" algn="in">
          <a:solidFill>
            <a:schemeClr val="accent2">
              <a:hueOff val="-33131"/>
              <a:satOff val="-10867"/>
              <a:lumOff val="-396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21" tIns="24421" rIns="24421" bIns="24421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2</a:t>
          </a:r>
        </a:p>
      </dsp:txBody>
      <dsp:txXfrm>
        <a:off x="2183645" y="502606"/>
        <a:ext cx="444987" cy="444987"/>
      </dsp:txXfrm>
    </dsp:sp>
    <dsp:sp modelId="{52ABFFDA-20AD-8C4E-AE2A-89E0910508B2}">
      <dsp:nvSpPr>
        <dsp:cNvPr id="0" name=""/>
        <dsp:cNvSpPr/>
      </dsp:nvSpPr>
      <dsp:spPr>
        <a:xfrm>
          <a:off x="1660913" y="1205353"/>
          <a:ext cx="1490451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2">
            <a:tint val="40000"/>
            <a:alpha val="90000"/>
            <a:hueOff val="-10536"/>
            <a:satOff val="-16079"/>
            <a:lumOff val="-1661"/>
            <a:alphaOff val="0"/>
          </a:schemeClr>
        </a:solidFill>
        <a:ln w="34925" cap="flat" cmpd="sng" algn="in">
          <a:solidFill>
            <a:schemeClr val="accent2">
              <a:tint val="40000"/>
              <a:alpha val="90000"/>
              <a:hueOff val="-10536"/>
              <a:satOff val="-16079"/>
              <a:lumOff val="-166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568" tIns="165100" rIns="117568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baseline="0" dirty="0"/>
            <a:t>Analyse match </a:t>
          </a:r>
          <a:r>
            <a:rPr lang="fr-FR" sz="1100" kern="1200" baseline="0" dirty="0" err="1"/>
            <a:t>with</a:t>
          </a:r>
          <a:r>
            <a:rPr lang="fr-FR" sz="1100" kern="1200" baseline="0" dirty="0"/>
            <a:t> </a:t>
          </a:r>
          <a:r>
            <a:rPr lang="fr-FR" sz="1100" kern="1200" baseline="0" dirty="0" err="1"/>
            <a:t>leisure</a:t>
          </a:r>
          <a:endParaRPr lang="en-US" sz="1100" kern="1200" dirty="0"/>
        </a:p>
      </dsp:txBody>
      <dsp:txXfrm>
        <a:off x="1660913" y="1503443"/>
        <a:ext cx="1490451" cy="1667510"/>
      </dsp:txXfrm>
    </dsp:sp>
    <dsp:sp modelId="{C6F5A0CE-CB51-7D42-BF9D-C53B8CBCEFAD}">
      <dsp:nvSpPr>
        <dsp:cNvPr id="0" name=""/>
        <dsp:cNvSpPr/>
      </dsp:nvSpPr>
      <dsp:spPr>
        <a:xfrm>
          <a:off x="3316970" y="725064"/>
          <a:ext cx="1490451" cy="72"/>
        </a:xfrm>
        <a:prstGeom prst="rect">
          <a:avLst/>
        </a:prstGeom>
        <a:solidFill>
          <a:schemeClr val="accent2">
            <a:tint val="40000"/>
            <a:alpha val="90000"/>
            <a:hueOff val="-12643"/>
            <a:satOff val="-19294"/>
            <a:lumOff val="-1993"/>
            <a:alphaOff val="0"/>
          </a:schemeClr>
        </a:solidFill>
        <a:ln w="34925" cap="flat" cmpd="sng" algn="in">
          <a:solidFill>
            <a:schemeClr val="accent2">
              <a:tint val="40000"/>
              <a:alpha val="90000"/>
              <a:hueOff val="-12643"/>
              <a:satOff val="-19294"/>
              <a:lumOff val="-199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BBE38A-B1F3-B64C-A492-9689B55930E7}">
      <dsp:nvSpPr>
        <dsp:cNvPr id="0" name=""/>
        <dsp:cNvSpPr/>
      </dsp:nvSpPr>
      <dsp:spPr>
        <a:xfrm>
          <a:off x="4847167" y="669456"/>
          <a:ext cx="76178" cy="143083"/>
        </a:xfrm>
        <a:prstGeom prst="chevron">
          <a:avLst>
            <a:gd name="adj" fmla="val 90000"/>
          </a:avLst>
        </a:prstGeom>
        <a:solidFill>
          <a:schemeClr val="accent2">
            <a:tint val="40000"/>
            <a:alpha val="90000"/>
            <a:hueOff val="-14751"/>
            <a:satOff val="-22510"/>
            <a:lumOff val="-2325"/>
            <a:alphaOff val="0"/>
          </a:schemeClr>
        </a:solidFill>
        <a:ln w="34925" cap="flat" cmpd="sng" algn="in">
          <a:solidFill>
            <a:schemeClr val="accent2">
              <a:tint val="40000"/>
              <a:alpha val="90000"/>
              <a:hueOff val="-14751"/>
              <a:satOff val="-22510"/>
              <a:lumOff val="-232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5DA47E-5943-E743-BB66-C05CDB7119C2}">
      <dsp:nvSpPr>
        <dsp:cNvPr id="0" name=""/>
        <dsp:cNvSpPr/>
      </dsp:nvSpPr>
      <dsp:spPr>
        <a:xfrm>
          <a:off x="3747542" y="410446"/>
          <a:ext cx="629307" cy="629307"/>
        </a:xfrm>
        <a:prstGeom prst="ellipse">
          <a:avLst/>
        </a:prstGeom>
        <a:solidFill>
          <a:schemeClr val="accent2">
            <a:hueOff val="-66262"/>
            <a:satOff val="-21734"/>
            <a:lumOff val="-7921"/>
            <a:alphaOff val="0"/>
          </a:schemeClr>
        </a:solidFill>
        <a:ln w="34925" cap="flat" cmpd="sng" algn="in">
          <a:solidFill>
            <a:schemeClr val="accent2">
              <a:hueOff val="-66262"/>
              <a:satOff val="-21734"/>
              <a:lumOff val="-792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21" tIns="24421" rIns="24421" bIns="24421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3</a:t>
          </a:r>
        </a:p>
      </dsp:txBody>
      <dsp:txXfrm>
        <a:off x="3839702" y="502606"/>
        <a:ext cx="444987" cy="444987"/>
      </dsp:txXfrm>
    </dsp:sp>
    <dsp:sp modelId="{A801F62F-DA68-074C-AFD6-C567BB0D6780}">
      <dsp:nvSpPr>
        <dsp:cNvPr id="0" name=""/>
        <dsp:cNvSpPr/>
      </dsp:nvSpPr>
      <dsp:spPr>
        <a:xfrm>
          <a:off x="3316970" y="1205353"/>
          <a:ext cx="1490451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2">
            <a:tint val="40000"/>
            <a:alpha val="90000"/>
            <a:hueOff val="-16858"/>
            <a:satOff val="-25726"/>
            <a:lumOff val="-2657"/>
            <a:alphaOff val="0"/>
          </a:schemeClr>
        </a:solidFill>
        <a:ln w="34925" cap="flat" cmpd="sng" algn="in">
          <a:solidFill>
            <a:schemeClr val="accent2">
              <a:tint val="40000"/>
              <a:alpha val="90000"/>
              <a:hueOff val="-16858"/>
              <a:satOff val="-25726"/>
              <a:lumOff val="-265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568" tIns="165100" rIns="117568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baseline="0"/>
            <a:t>Analyse the state of mind before, during and after the date</a:t>
          </a:r>
          <a:endParaRPr lang="en-US" sz="1100" kern="1200"/>
        </a:p>
      </dsp:txBody>
      <dsp:txXfrm>
        <a:off x="3316970" y="1503443"/>
        <a:ext cx="1490451" cy="1667510"/>
      </dsp:txXfrm>
    </dsp:sp>
    <dsp:sp modelId="{9A311BCA-5316-F74A-987F-BC87E3C58EFD}">
      <dsp:nvSpPr>
        <dsp:cNvPr id="0" name=""/>
        <dsp:cNvSpPr/>
      </dsp:nvSpPr>
      <dsp:spPr>
        <a:xfrm>
          <a:off x="4973028" y="725064"/>
          <a:ext cx="1490451" cy="72"/>
        </a:xfrm>
        <a:prstGeom prst="rect">
          <a:avLst/>
        </a:prstGeom>
        <a:solidFill>
          <a:schemeClr val="accent2">
            <a:tint val="40000"/>
            <a:alpha val="90000"/>
            <a:hueOff val="-18965"/>
            <a:satOff val="-28941"/>
            <a:lumOff val="-2989"/>
            <a:alphaOff val="0"/>
          </a:schemeClr>
        </a:solidFill>
        <a:ln w="34925" cap="flat" cmpd="sng" algn="in">
          <a:solidFill>
            <a:schemeClr val="accent2">
              <a:tint val="40000"/>
              <a:alpha val="90000"/>
              <a:hueOff val="-18965"/>
              <a:satOff val="-28941"/>
              <a:lumOff val="-298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C0CBAE-794C-F74C-984A-36898DEA2A5D}">
      <dsp:nvSpPr>
        <dsp:cNvPr id="0" name=""/>
        <dsp:cNvSpPr/>
      </dsp:nvSpPr>
      <dsp:spPr>
        <a:xfrm>
          <a:off x="6503224" y="669456"/>
          <a:ext cx="76178" cy="143083"/>
        </a:xfrm>
        <a:prstGeom prst="chevron">
          <a:avLst>
            <a:gd name="adj" fmla="val 90000"/>
          </a:avLst>
        </a:prstGeom>
        <a:solidFill>
          <a:schemeClr val="accent2">
            <a:tint val="40000"/>
            <a:alpha val="90000"/>
            <a:hueOff val="-21072"/>
            <a:satOff val="-32157"/>
            <a:lumOff val="-3321"/>
            <a:alphaOff val="0"/>
          </a:schemeClr>
        </a:solidFill>
        <a:ln w="34925" cap="flat" cmpd="sng" algn="in">
          <a:solidFill>
            <a:schemeClr val="accent2">
              <a:tint val="40000"/>
              <a:alpha val="90000"/>
              <a:hueOff val="-21072"/>
              <a:satOff val="-32157"/>
              <a:lumOff val="-332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54A849-0EEA-C84D-B3F4-DBD642ECCA3D}">
      <dsp:nvSpPr>
        <dsp:cNvPr id="0" name=""/>
        <dsp:cNvSpPr/>
      </dsp:nvSpPr>
      <dsp:spPr>
        <a:xfrm>
          <a:off x="5403600" y="410446"/>
          <a:ext cx="629307" cy="629307"/>
        </a:xfrm>
        <a:prstGeom prst="ellipse">
          <a:avLst/>
        </a:prstGeom>
        <a:solidFill>
          <a:schemeClr val="accent2">
            <a:hueOff val="-99392"/>
            <a:satOff val="-32601"/>
            <a:lumOff val="-11882"/>
            <a:alphaOff val="0"/>
          </a:schemeClr>
        </a:solidFill>
        <a:ln w="34925" cap="flat" cmpd="sng" algn="in">
          <a:solidFill>
            <a:schemeClr val="accent2">
              <a:hueOff val="-99392"/>
              <a:satOff val="-32601"/>
              <a:lumOff val="-1188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21" tIns="24421" rIns="24421" bIns="24421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4</a:t>
          </a:r>
        </a:p>
      </dsp:txBody>
      <dsp:txXfrm>
        <a:off x="5495760" y="502606"/>
        <a:ext cx="444987" cy="444987"/>
      </dsp:txXfrm>
    </dsp:sp>
    <dsp:sp modelId="{81CDB386-1527-B04C-B22B-1400DBE3F797}">
      <dsp:nvSpPr>
        <dsp:cNvPr id="0" name=""/>
        <dsp:cNvSpPr/>
      </dsp:nvSpPr>
      <dsp:spPr>
        <a:xfrm>
          <a:off x="4973028" y="1205353"/>
          <a:ext cx="1490451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2">
            <a:tint val="40000"/>
            <a:alpha val="90000"/>
            <a:hueOff val="-23180"/>
            <a:satOff val="-35373"/>
            <a:lumOff val="-3653"/>
            <a:alphaOff val="0"/>
          </a:schemeClr>
        </a:solidFill>
        <a:ln w="34925" cap="flat" cmpd="sng" algn="in">
          <a:solidFill>
            <a:schemeClr val="accent2">
              <a:tint val="40000"/>
              <a:alpha val="90000"/>
              <a:hueOff val="-23180"/>
              <a:satOff val="-35373"/>
              <a:lumOff val="-365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568" tIns="165100" rIns="117568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baseline="0"/>
            <a:t>Compare attributes and state of mind male and female matching</a:t>
          </a:r>
          <a:endParaRPr lang="en-US" sz="1100" kern="1200"/>
        </a:p>
      </dsp:txBody>
      <dsp:txXfrm>
        <a:off x="4973028" y="1503443"/>
        <a:ext cx="1490451" cy="1667510"/>
      </dsp:txXfrm>
    </dsp:sp>
    <dsp:sp modelId="{0726A87A-1FF7-074B-8EF2-EDBF2EE14F60}">
      <dsp:nvSpPr>
        <dsp:cNvPr id="0" name=""/>
        <dsp:cNvSpPr/>
      </dsp:nvSpPr>
      <dsp:spPr>
        <a:xfrm>
          <a:off x="6629085" y="725064"/>
          <a:ext cx="1490451" cy="72"/>
        </a:xfrm>
        <a:prstGeom prst="rect">
          <a:avLst/>
        </a:prstGeom>
        <a:solidFill>
          <a:schemeClr val="accent2">
            <a:tint val="40000"/>
            <a:alpha val="90000"/>
            <a:hueOff val="-25287"/>
            <a:satOff val="-38588"/>
            <a:lumOff val="-3985"/>
            <a:alphaOff val="0"/>
          </a:schemeClr>
        </a:solidFill>
        <a:ln w="34925" cap="flat" cmpd="sng" algn="in">
          <a:solidFill>
            <a:schemeClr val="accent2">
              <a:tint val="40000"/>
              <a:alpha val="90000"/>
              <a:hueOff val="-25287"/>
              <a:satOff val="-38588"/>
              <a:lumOff val="-398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C1C259-E649-7C49-BE86-E4BC8829F88B}">
      <dsp:nvSpPr>
        <dsp:cNvPr id="0" name=""/>
        <dsp:cNvSpPr/>
      </dsp:nvSpPr>
      <dsp:spPr>
        <a:xfrm>
          <a:off x="8159282" y="669456"/>
          <a:ext cx="76178" cy="143083"/>
        </a:xfrm>
        <a:prstGeom prst="chevron">
          <a:avLst>
            <a:gd name="adj" fmla="val 90000"/>
          </a:avLst>
        </a:prstGeom>
        <a:solidFill>
          <a:schemeClr val="accent2">
            <a:tint val="40000"/>
            <a:alpha val="90000"/>
            <a:hueOff val="-27394"/>
            <a:satOff val="-41804"/>
            <a:lumOff val="-4318"/>
            <a:alphaOff val="0"/>
          </a:schemeClr>
        </a:solidFill>
        <a:ln w="34925" cap="flat" cmpd="sng" algn="in">
          <a:solidFill>
            <a:schemeClr val="accent2">
              <a:tint val="40000"/>
              <a:alpha val="90000"/>
              <a:hueOff val="-27394"/>
              <a:satOff val="-41804"/>
              <a:lumOff val="-431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FBC807-3D46-174D-8CF0-0E512ADCFE6A}">
      <dsp:nvSpPr>
        <dsp:cNvPr id="0" name=""/>
        <dsp:cNvSpPr/>
      </dsp:nvSpPr>
      <dsp:spPr>
        <a:xfrm>
          <a:off x="7059657" y="410446"/>
          <a:ext cx="629307" cy="629307"/>
        </a:xfrm>
        <a:prstGeom prst="ellipse">
          <a:avLst/>
        </a:prstGeom>
        <a:solidFill>
          <a:schemeClr val="accent2">
            <a:hueOff val="-132523"/>
            <a:satOff val="-43468"/>
            <a:lumOff val="-15842"/>
            <a:alphaOff val="0"/>
          </a:schemeClr>
        </a:solidFill>
        <a:ln w="34925" cap="flat" cmpd="sng" algn="in">
          <a:solidFill>
            <a:schemeClr val="accent2">
              <a:hueOff val="-132523"/>
              <a:satOff val="-43468"/>
              <a:lumOff val="-1584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21" tIns="24421" rIns="24421" bIns="24421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5</a:t>
          </a:r>
        </a:p>
      </dsp:txBody>
      <dsp:txXfrm>
        <a:off x="7151817" y="502606"/>
        <a:ext cx="444987" cy="444987"/>
      </dsp:txXfrm>
    </dsp:sp>
    <dsp:sp modelId="{358238F3-5EDF-B54B-BB6D-9F1F76B98C9D}">
      <dsp:nvSpPr>
        <dsp:cNvPr id="0" name=""/>
        <dsp:cNvSpPr/>
      </dsp:nvSpPr>
      <dsp:spPr>
        <a:xfrm>
          <a:off x="6629085" y="1205353"/>
          <a:ext cx="1490451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2">
            <a:tint val="40000"/>
            <a:alpha val="90000"/>
            <a:hueOff val="-29501"/>
            <a:satOff val="-45020"/>
            <a:lumOff val="-4650"/>
            <a:alphaOff val="0"/>
          </a:schemeClr>
        </a:solidFill>
        <a:ln w="34925" cap="flat" cmpd="sng" algn="in">
          <a:solidFill>
            <a:schemeClr val="accent2">
              <a:tint val="40000"/>
              <a:alpha val="90000"/>
              <a:hueOff val="-29501"/>
              <a:satOff val="-45020"/>
              <a:lumOff val="-465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568" tIns="165100" rIns="117568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baseline="0"/>
            <a:t>Analyse the non matching people</a:t>
          </a:r>
          <a:endParaRPr lang="en-US" sz="1100" kern="1200"/>
        </a:p>
      </dsp:txBody>
      <dsp:txXfrm>
        <a:off x="6629085" y="1503443"/>
        <a:ext cx="1490451" cy="1667510"/>
      </dsp:txXfrm>
    </dsp:sp>
    <dsp:sp modelId="{764F663E-D37B-2343-9416-59D407EC2C5F}">
      <dsp:nvSpPr>
        <dsp:cNvPr id="0" name=""/>
        <dsp:cNvSpPr/>
      </dsp:nvSpPr>
      <dsp:spPr>
        <a:xfrm>
          <a:off x="8285142" y="725063"/>
          <a:ext cx="745225" cy="72"/>
        </a:xfrm>
        <a:prstGeom prst="rect">
          <a:avLst/>
        </a:prstGeom>
        <a:solidFill>
          <a:schemeClr val="accent2">
            <a:tint val="40000"/>
            <a:alpha val="90000"/>
            <a:hueOff val="-31609"/>
            <a:satOff val="-48236"/>
            <a:lumOff val="-4982"/>
            <a:alphaOff val="0"/>
          </a:schemeClr>
        </a:solidFill>
        <a:ln w="34925" cap="flat" cmpd="sng" algn="in">
          <a:solidFill>
            <a:schemeClr val="accent2">
              <a:tint val="40000"/>
              <a:alpha val="90000"/>
              <a:hueOff val="-31609"/>
              <a:satOff val="-48236"/>
              <a:lumOff val="-498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547B14-EF94-104D-9859-65B989962D06}">
      <dsp:nvSpPr>
        <dsp:cNvPr id="0" name=""/>
        <dsp:cNvSpPr/>
      </dsp:nvSpPr>
      <dsp:spPr>
        <a:xfrm>
          <a:off x="8715714" y="410446"/>
          <a:ext cx="629307" cy="629307"/>
        </a:xfrm>
        <a:prstGeom prst="ellipse">
          <a:avLst/>
        </a:prstGeom>
        <a:solidFill>
          <a:schemeClr val="accent2">
            <a:hueOff val="-165654"/>
            <a:satOff val="-54335"/>
            <a:lumOff val="-19803"/>
            <a:alphaOff val="0"/>
          </a:schemeClr>
        </a:solidFill>
        <a:ln w="34925" cap="flat" cmpd="sng" algn="in">
          <a:solidFill>
            <a:schemeClr val="accent2">
              <a:hueOff val="-165654"/>
              <a:satOff val="-54335"/>
              <a:lumOff val="-1980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21" tIns="24421" rIns="24421" bIns="24421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6</a:t>
          </a:r>
        </a:p>
      </dsp:txBody>
      <dsp:txXfrm>
        <a:off x="8807874" y="502606"/>
        <a:ext cx="444987" cy="444987"/>
      </dsp:txXfrm>
    </dsp:sp>
    <dsp:sp modelId="{237BFE51-48BB-634E-853B-278AC094AF91}">
      <dsp:nvSpPr>
        <dsp:cNvPr id="0" name=""/>
        <dsp:cNvSpPr/>
      </dsp:nvSpPr>
      <dsp:spPr>
        <a:xfrm>
          <a:off x="8285142" y="1205353"/>
          <a:ext cx="1490451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2">
            <a:tint val="40000"/>
            <a:alpha val="90000"/>
            <a:hueOff val="-35823"/>
            <a:satOff val="-54667"/>
            <a:lumOff val="-5646"/>
            <a:alphaOff val="0"/>
          </a:schemeClr>
        </a:solidFill>
        <a:ln w="34925" cap="flat" cmpd="sng" algn="in">
          <a:solidFill>
            <a:schemeClr val="accent2">
              <a:tint val="40000"/>
              <a:alpha val="90000"/>
              <a:hueOff val="-35823"/>
              <a:satOff val="-54667"/>
              <a:lumOff val="-564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568" tIns="165100" rIns="117568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baseline="0"/>
            <a:t>Take just a wave to try</a:t>
          </a:r>
          <a:endParaRPr lang="en-US" sz="1100" kern="1200"/>
        </a:p>
      </dsp:txBody>
      <dsp:txXfrm>
        <a:off x="8285142" y="1503443"/>
        <a:ext cx="1490451" cy="16675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ArrowProcessNumbered">
  <dgm:title val="Linear Arrow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shape called UpArrowCallout. Also the nodes are connected by an arrow like shape emphasizing the process natur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3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op="equ"/>
      <dgm:constr type="w" for="ch" forName="sibTransComposite" refType="w" refFor="ch" refForName="compositeNode" fact="0"/>
      <dgm:constr type="w" for="des" forName="parTx"/>
      <dgm:constr type="h" for="des" forName="parTx" op="equ"/>
      <dgm:constr type="h" for="des" forName="parSh" op="equ"/>
      <dgm:constr type="w" for="des" forName="nodeText"/>
      <dgm:constr type="h" for="des" forName="nodeText" op="equ"/>
      <dgm:constr type="w" for="des" forName="parSh"/>
      <dgm:constr type="w" for="des" forName="parSh" op="equ"/>
      <dgm:constr type="primFontSz" for="des" forName="parTx" val="26"/>
      <dgm:constr type="primFontSz" for="des" forName="parTx" op="equ"/>
      <dgm:constr type="primFontSz" for="des" forName="parSh" op="equ"/>
      <dgm:constr type="primFontSz" for="des" forName="nodeText" op="equ"/>
      <dgm:constr type="secFontSz" for="des" forName="nodeText" op="equ"/>
      <dgm:constr type="primFontSz" for="des" forName="sibTransNodeCircle" op="equ"/>
      <dgm:constr type="h" for="des" forName="sibTransNodeCircle" op="equ"/>
      <dgm:constr type="w" for="des" forName="sibTransNodeCircle" op="equ"/>
      <dgm:constr type="h" for="des" forName="parTx" refType="primFontSz" refFor="des" refForName="parTx" fact="1.5"/>
      <dgm:constr type="h" for="ch" forName="compositeNode" refType="h"/>
      <dgm:constr type="h" for="des" forName="parSh" refType="w"/>
      <dgm:constr type="h" for="des" forName="nodeText" refType="primFontSz" refFor="des" refForName="parTx" fact="2.1"/>
      <dgm:constr type="h" for="des" forName="parSh" refType="h" refFor="des" refForName="parTx" op="lte" fact="1.2"/>
      <dgm:constr type="h" for="des" forName="parSh" refType="h" refFor="des" refForName="parTx" op="gte" fact="1.2"/>
    </dgm:constrLst>
    <dgm:ruleLst>
      <dgm:rule type="primFontSz" for="des" forName="parSh" val="5" fact="NaN" max="NaN"/>
    </dgm:ruleLst>
    <dgm:forEach name="Name3" axis="ch" ptType="node">
      <dgm:layoutNode name="compositeNode">
        <dgm:alg type="composite"/>
        <dgm:shape xmlns:r="http://schemas.openxmlformats.org/officeDocument/2006/relationships" r:blip="">
          <dgm:adjLst/>
        </dgm:shape>
        <dgm:presOf/>
        <dgm:choose name="Name004">
          <dgm:if name="Name5" axis="self" ptType="node" func="cnt" op="equ" val="0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/>
              <dgm:constr type="t" for="ch" forName="nodeText" refType="b" refFor="ch" refForName="parSh"/>
            </dgm:constrLst>
          </dgm:if>
          <dgm:else name="Name6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 fact="0.9"/>
              <dgm:constr type="t" for="ch" forName="nodeText" refType="b" refFor="ch" refForName="parSh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zOrderOff="1" hideGeom="1">
            <dgm:adjLst/>
          </dgm:shape>
          <dgm:presOf/>
          <dgm:constrLst>
            <dgm:constr type="h" refType="w" op="lte" fact="0.4"/>
            <dgm:constr type="h"/>
          </dgm:constrLst>
          <dgm:ruleLst>
            <dgm:rule type="h" val="INF" fact="NaN" max="NaN"/>
          </dgm:ruleLst>
        </dgm:layoutNode>
        <dgm:layoutNode name="parSh">
          <dgm:alg type="composite"/>
          <dgm:shape xmlns:r="http://schemas.openxmlformats.org/officeDocument/2006/relationships" r:blip="">
            <dgm:adjLst/>
          </dgm:shape>
          <dgm:presOf axis="self" ptType="node"/>
          <dgm:choose name="casesForFirstAndLastNode">
            <dgm:if name="ifFirstNode" axis="self" ptType="node" func="pos" op="equ" val="1">
              <dgm:choose name="removeLineWhenOnlyOneNode">
                <dgm:if name="ifOnlyOneNode" axis="followSib" ptType="node" func="cnt" op="equ" val="0">
                  <dgm:constrLst>
                    <dgm:constr type="h"/>
                    <dgm:constr type="h" for="ch" forName="lineNode" val="0.002"/>
                    <dgm:constr type="w" for="ch" forName="lineNode" refType="w" fact="0"/>
                    <dgm:constr type="w" for="ch" forName="lineArrowNode" refType="w" fact="0"/>
                    <dgm:constr type="h" for="ch" forName="lineArrowNode" refType="h" fact="0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if>
                <dgm:else name="ifMoreThanOneNode">
                  <dgm:constrLst>
                    <dgm:constr type="h"/>
                    <dgm:constr type="h" for="ch" forName="lineNode" val="0.002"/>
                    <dgm:constr type="w" for="ch" forName="lineNode" refType="w" fact="0.4"/>
                    <dgm:constr type="l" for="ch" forName="lineNode" refType="w" fact="0.5"/>
                    <dgm:constr type="w" for="ch" forName="lineArrowNode" refType="w" fact="0.046"/>
                    <dgm:constr type="h" for="ch" forName="lineArrowNode" refType="h" fact="0.18"/>
                    <dgm:constr type="l" for="ch" forName="lineArrowNode" refType="w" fact="0.924"/>
                    <dgm:constr type="t" for="ch" forName="lineArrowNode" refType="h" fact="0.18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else>
              </dgm:choose>
            </dgm:if>
            <dgm:if name="ifLastNode" axis="self" ptType="node" func="revPos" op="equ" val="1">
              <dgm:constrLst>
                <dgm:constr type="h"/>
                <dgm:constr type="h" for="ch" forName="lineNode" val="0.002"/>
                <dgm:constr type="w" for="ch" forName="lineNode" refType="w" fact="0.45"/>
                <dgm:constr type="w" for="ch" forName="lineArrowNode" refType="w" fact="0"/>
                <dgm:constr type="h" for="ch" forName="lineArrowNode" refType="h" fact="0"/>
                <dgm:constr type="ctrY" for="ch" forName="lineNode" refType="ctrY" refFor="ch" refForName="sibTransNodeCircle"/>
                <dgm:constr type="h" for="ch" forName="sibTransNodeCircle" refType="h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if>
            <dgm:else name="allOtherNodes">
              <dgm:constrLst>
                <dgm:constr type="h"/>
                <dgm:constr type="h" for="ch" forName="lineNode" val="0.002"/>
                <dgm:constr type="w" for="ch" forName="lineNode" refType="w" fact="0.9"/>
                <dgm:constr type="w" for="ch" forName="lineArrowNode" refType="w" fact="0.046"/>
                <dgm:constr type="h" for="ch" forName="lineArrowNode" refType="h" fact="0.18"/>
                <dgm:constr type="l" for="ch" forName="lineArrowNode" refType="w" fact="0.924"/>
                <dgm:constr type="t" for="ch" forName="lineArrowNode" refType="h" fact="0.18"/>
                <dgm:constr type="ctrY" for="ch" forName="lineNode" refType="ctrY" refFor="ch" refForName="sibTransNodeCircle"/>
                <dgm:constr type="h" for="ch" forName="sibTransNodeCircle" refType="h" fact="0.9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else>
          </dgm:choose>
          <dgm:layoutNode name="lineNode" styleLbl="alignAccFollowNode1">
            <dgm:alg type="sp"/>
            <dgm:shape xmlns:r="http://schemas.openxmlformats.org/officeDocument/2006/relationships" type="rect" r:blip="">
              <dgm:adjLst/>
            </dgm:shape>
            <dgm:presOf/>
            <dgm:constrLst/>
            <dgm:ruleLst/>
          </dgm:layoutNode>
          <dgm:layoutNode name="lineArrowNode" styleLbl="alignAccFollowNode1">
            <dgm:alg type="sp"/>
            <dgm:shape xmlns:r="http://schemas.openxmlformats.org/officeDocument/2006/relationships" type="chevron" r:blip="">
              <dgm:adjLst>
                <dgm:adj idx="1" val="0.9"/>
              </dgm:adjLst>
            </dgm:shape>
            <dgm:presOf/>
            <dgm:ruleLst/>
          </dgm:layoutNode>
          <dgm:forEach name="Name19" axis="followSib" ptType="sibTrans" hideLastTrans="0" cnt="1">
            <dgm:layoutNode name="sibTransNodeCircle" styleLbl="alignNode1">
              <dgm:varLst>
                <dgm:chMax val="0"/>
                <dgm:bulletEnabled/>
              </dgm:varLst>
              <dgm:presOf axis="self" ptType="sibTrans"/>
              <dgm:alg type="tx">
                <dgm:param type="txAnchorVert" val="mid"/>
                <dgm:param type="txAnchorHorzCh" val="ctr"/>
                <dgm:param type="parTxRTLAlign" val="l"/>
              </dgm:alg>
              <dgm:shape xmlns:r="http://schemas.openxmlformats.org/officeDocument/2006/relationships" type="ellipse" r:blip="">
                <dgm:adjLst/>
              </dgm:shape>
              <dgm:constrLst>
                <dgm:constr type="w" refType="h" op="equ"/>
                <dgm:constr type="primFontSz" val="60"/>
                <dgm:constr type="tMarg" refType="w" fact="0.11"/>
                <dgm:constr type="lMarg" refType="w" fact="0.11"/>
                <dgm:constr type="rMarg" refType="w" fact="0.11"/>
                <dgm:constr type="bMarg" refType="w" fact="0.11"/>
              </dgm:constrLst>
              <dgm:ruleLst>
                <dgm:rule type="primFontSz" val="14" fact="NaN" max="NaN"/>
              </dgm:ruleLst>
            </dgm:layoutNode>
            <dgm:layoutNode name="spacerBetweenCircleAndCallout">
              <dgm:varLst/>
              <dgm:presOf/>
              <dgm:alg type="sp"/>
              <dgm:shape xmlns:r="http://schemas.openxmlformats.org/officeDocument/2006/relationships" r:blip="">
                <dgm:adjLst/>
              </dgm:shape>
              <dgm:constrLst/>
              <dgm:ruleLst/>
            </dgm:layoutNode>
          </dgm:forEach>
          <dgm:presOf/>
          <dgm:ruleLst/>
        </dgm:layoutNode>
        <dgm:layoutNode name="nodeText" styleLbl="alignAccFollowNode1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upArrowCallout" r:blip="">
            <dgm:adjLst>
              <dgm:adj idx="1" val="0.5"/>
              <dgm:adj idx="2" val="0.2"/>
              <dgm:adj idx="3" val="0.2"/>
              <dgm:adj idx="4" val="1"/>
            </dgm:adjLst>
          </dgm:shape>
          <dgm:presOf axis="desOrSelf" ptType="node"/>
          <dgm:constrLst>
            <dgm:constr type="secFontSz" val="16"/>
            <dgm:constr type="primFontSz" val="26"/>
            <dgm:constr type="h"/>
            <dgm:constr type="tMarg" val="13"/>
            <dgm:constr type="lMarg" refType="w" fact="0.2236"/>
            <dgm:constr type="rMarg" refType="w" fact="0.2236"/>
            <dgm:constr type="bMarg" val="13"/>
          </dgm:constrLst>
          <dgm:ruleLst>
            <dgm:rule type="secFontSz" val="11" fact="NaN" max="NaN"/>
            <dgm:rule type="primFontSz" val="11" fact="NaN" max="NaN"/>
            <dgm:rule type="h" val="INF" fact="NaN" max="NaN"/>
          </dgm:ruleLst>
        </dgm:layoutNode>
      </dgm:layoutNode>
      <dgm:forEach name="sibTransForEach" axis="followSib" ptType="sibTrans" cnt="1">
        <dgm:layoutNode name="sibTransComposite" styleLbl="alignAccFollowNode1">
          <dgm:alg type="sp"/>
          <dgm:shape xmlns:r="http://schemas.openxmlformats.org/officeDocument/2006/relationships" r:blip="">
            <dgm:adjLst/>
          </dgm:shape>
          <dgm:ruleLst/>
        </dgm:layoutNode>
        <dgm:ruleLst>
          <dgm:rule type="h" val="INF" fact="NaN" max="NaN"/>
        </dgm:ruleLst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‹N°›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11/18/22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11/18/22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11/18/22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55F4D0-FC28-9FA9-6BD9-E2113C943F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SPEED DATING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13DD800-EDF9-03FE-F8BC-81081C905F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err="1"/>
              <a:t>Exploratory</a:t>
            </a:r>
            <a:r>
              <a:rPr lang="fr-FR" dirty="0"/>
              <a:t> Data </a:t>
            </a:r>
            <a:r>
              <a:rPr lang="fr-FR" dirty="0" err="1"/>
              <a:t>Analysis</a:t>
            </a:r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635FDEEE-5294-F8B1-C8E8-201B37A3C12C}"/>
              </a:ext>
            </a:extLst>
          </p:cNvPr>
          <p:cNvSpPr txBox="1"/>
          <p:nvPr/>
        </p:nvSpPr>
        <p:spPr>
          <a:xfrm>
            <a:off x="3277275" y="5721069"/>
            <a:ext cx="4863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dirty="0"/>
              <a:t>KINN Linda – </a:t>
            </a:r>
            <a:r>
              <a:rPr lang="fr-FR" dirty="0" err="1"/>
              <a:t>Jedha</a:t>
            </a:r>
            <a:r>
              <a:rPr lang="fr-FR" dirty="0"/>
              <a:t> </a:t>
            </a:r>
            <a:r>
              <a:rPr lang="fr-FR" dirty="0" err="1"/>
              <a:t>Bootcamp</a:t>
            </a:r>
            <a:r>
              <a:rPr lang="fr-FR" dirty="0"/>
              <a:t> - 2022</a:t>
            </a:r>
          </a:p>
        </p:txBody>
      </p:sp>
    </p:spTree>
    <p:extLst>
      <p:ext uri="{BB962C8B-B14F-4D97-AF65-F5344CB8AC3E}">
        <p14:creationId xmlns:p14="http://schemas.microsoft.com/office/powerpoint/2010/main" val="19866747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F36056-E9B4-C825-C482-89DCF9737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Resume</a:t>
            </a:r>
            <a:r>
              <a:rPr lang="fr-FR" dirty="0"/>
              <a:t> </a:t>
            </a:r>
            <a:r>
              <a:rPr lang="fr-FR" dirty="0" err="1"/>
              <a:t>Candidate’s</a:t>
            </a:r>
            <a:r>
              <a:rPr lang="fr-FR" dirty="0"/>
              <a:t> profile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30A3A43A-9F94-D5EF-2F40-85DAD78DE8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Candidates :</a:t>
            </a:r>
          </a:p>
          <a:p>
            <a:pPr lvl="1"/>
            <a:r>
              <a:rPr lang="fr-FR" dirty="0" err="1"/>
              <a:t>Took</a:t>
            </a:r>
            <a:r>
              <a:rPr lang="fr-FR" dirty="0"/>
              <a:t> the extensive </a:t>
            </a:r>
            <a:r>
              <a:rPr lang="fr-FR" dirty="0" err="1"/>
              <a:t>choice</a:t>
            </a:r>
            <a:endParaRPr lang="fr-FR" dirty="0"/>
          </a:p>
          <a:p>
            <a:pPr lvl="1"/>
            <a:r>
              <a:rPr lang="fr-FR" dirty="0"/>
              <a:t>Have </a:t>
            </a:r>
            <a:r>
              <a:rPr lang="fr-FR" dirty="0" err="1"/>
              <a:t>between</a:t>
            </a:r>
            <a:r>
              <a:rPr lang="fr-FR" dirty="0"/>
              <a:t> 22-34 </a:t>
            </a:r>
            <a:r>
              <a:rPr lang="fr-FR" dirty="0" err="1"/>
              <a:t>years</a:t>
            </a:r>
            <a:r>
              <a:rPr lang="fr-FR" dirty="0"/>
              <a:t> </a:t>
            </a:r>
            <a:r>
              <a:rPr lang="fr-FR" dirty="0" err="1"/>
              <a:t>old</a:t>
            </a:r>
            <a:endParaRPr lang="fr-FR" dirty="0"/>
          </a:p>
          <a:p>
            <a:pPr lvl="1"/>
            <a:r>
              <a:rPr lang="fr-FR" dirty="0"/>
              <a:t>Don’t </a:t>
            </a:r>
            <a:r>
              <a:rPr lang="fr-FR" dirty="0" err="1"/>
              <a:t>take</a:t>
            </a:r>
            <a:r>
              <a:rPr lang="fr-FR" dirty="0"/>
              <a:t> importance to the race and </a:t>
            </a:r>
            <a:r>
              <a:rPr lang="fr-FR" dirty="0" err="1"/>
              <a:t>religious</a:t>
            </a:r>
            <a:r>
              <a:rPr lang="fr-FR" dirty="0"/>
              <a:t> of the </a:t>
            </a:r>
            <a:r>
              <a:rPr lang="fr-FR" dirty="0" err="1"/>
              <a:t>partner</a:t>
            </a:r>
            <a:endParaRPr lang="fr-FR" dirty="0"/>
          </a:p>
          <a:p>
            <a:pPr lvl="1"/>
            <a:r>
              <a:rPr lang="fr-FR" dirty="0" err="1"/>
              <a:t>Expect</a:t>
            </a:r>
            <a:r>
              <a:rPr lang="fr-FR" dirty="0"/>
              <a:t> to </a:t>
            </a:r>
            <a:r>
              <a:rPr lang="fr-FR" dirty="0" err="1"/>
              <a:t>pass</a:t>
            </a:r>
            <a:r>
              <a:rPr lang="fr-FR" dirty="0"/>
              <a:t> a fun night out and </a:t>
            </a:r>
            <a:r>
              <a:rPr lang="fr-FR" dirty="0" err="1"/>
              <a:t>wanted</a:t>
            </a:r>
            <a:r>
              <a:rPr lang="fr-FR" dirty="0"/>
              <a:t> to </a:t>
            </a:r>
            <a:r>
              <a:rPr lang="fr-FR" dirty="0" err="1"/>
              <a:t>meet</a:t>
            </a:r>
            <a:r>
              <a:rPr lang="fr-FR" dirty="0"/>
              <a:t> new people</a:t>
            </a:r>
          </a:p>
          <a:p>
            <a:pPr lvl="1"/>
            <a:r>
              <a:rPr lang="fr-FR" dirty="0"/>
              <a:t>Don’t </a:t>
            </a:r>
            <a:r>
              <a:rPr lang="fr-FR" dirty="0" err="1"/>
              <a:t>often</a:t>
            </a:r>
            <a:r>
              <a:rPr lang="fr-FR" dirty="0"/>
              <a:t> go on date but go out </a:t>
            </a:r>
            <a:r>
              <a:rPr lang="fr-FR" dirty="0" err="1"/>
              <a:t>frequently</a:t>
            </a:r>
            <a:endParaRPr lang="fr-FR" dirty="0"/>
          </a:p>
          <a:p>
            <a:pPr lvl="1"/>
            <a:r>
              <a:rPr lang="fr-FR" dirty="0"/>
              <a:t>Are </a:t>
            </a:r>
            <a:r>
              <a:rPr lang="fr-FR" dirty="0" err="1"/>
              <a:t>half</a:t>
            </a:r>
            <a:r>
              <a:rPr lang="fr-FR" dirty="0"/>
              <a:t> happy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their</a:t>
            </a:r>
            <a:r>
              <a:rPr lang="fr-FR" dirty="0"/>
              <a:t> life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152549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9D9D6BF1-DFF2-4526-9D13-BF339D8C41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A54D4DB6-FB18-4CAE-8905-E0053C9256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1DBD6488-9429-4FFA-8AE8-C4022C39B0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pic>
        <p:nvPicPr>
          <p:cNvPr id="5" name="Picture 4" descr="Sample being pipetted into a petri dish">
            <a:extLst>
              <a:ext uri="{FF2B5EF4-FFF2-40B4-BE49-F238E27FC236}">
                <a16:creationId xmlns:a16="http://schemas.microsoft.com/office/drawing/2014/main" id="{F786D068-5DA8-C5A6-9469-AB3EE33835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922" b="6813"/>
          <a:stretch/>
        </p:blipFill>
        <p:spPr>
          <a:xfrm>
            <a:off x="20" y="10"/>
            <a:ext cx="12191980" cy="68593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10B1DD0-264A-47E3-A16A-C87AFA51E6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-258" y="0"/>
            <a:ext cx="12192000" cy="6858000"/>
          </a:xfrm>
          <a:prstGeom prst="rect">
            <a:avLst/>
          </a:prstGeom>
          <a:gradFill flip="none" rotWithShape="1">
            <a:gsLst>
              <a:gs pos="20000">
                <a:schemeClr val="tx2">
                  <a:alpha val="70000"/>
                </a:schemeClr>
              </a:gs>
              <a:gs pos="10000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6">
            <a:extLst>
              <a:ext uri="{FF2B5EF4-FFF2-40B4-BE49-F238E27FC236}">
                <a16:creationId xmlns:a16="http://schemas.microsoft.com/office/drawing/2014/main" id="{69C1BB7B-F21E-41A2-B30C-D8507B960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7" name="Freeform 6">
            <a:extLst>
              <a:ext uri="{FF2B5EF4-FFF2-40B4-BE49-F238E27FC236}">
                <a16:creationId xmlns:a16="http://schemas.microsoft.com/office/drawing/2014/main" id="{DF6D7DDE-F8A1-4105-9729-F9EB5F81A3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CE11B14-68B1-E120-624F-3CFE4D063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5128" y="1788454"/>
            <a:ext cx="8361229" cy="209822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7200" cap="all" dirty="0">
                <a:solidFill>
                  <a:schemeClr val="bg2"/>
                </a:solidFill>
              </a:rPr>
              <a:t>MATCHING ANALYSIS</a:t>
            </a:r>
            <a:br>
              <a:rPr lang="en-US" sz="7200" cap="all" dirty="0">
                <a:solidFill>
                  <a:schemeClr val="bg2"/>
                </a:solidFill>
              </a:rPr>
            </a:br>
            <a:r>
              <a:rPr lang="en-US" cap="all" dirty="0">
                <a:solidFill>
                  <a:schemeClr val="bg2"/>
                </a:solidFill>
              </a:rPr>
              <a:t>452 second dates</a:t>
            </a:r>
            <a:endParaRPr lang="en-US" sz="7200" cap="all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86109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A9E15567-EAF6-FF05-40E1-828BEAF2A3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163905" y="72390"/>
            <a:ext cx="4028096" cy="3191275"/>
          </a:xfr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544661FB-1178-017A-81E5-F54E3AB88684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73059" y="72390"/>
            <a:ext cx="3990846" cy="3191275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7BE573CF-D2AB-794B-8B68-54E7C8D36915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64287" y="579741"/>
            <a:ext cx="3393176" cy="3123598"/>
          </a:xfrm>
          <a:prstGeom prst="rect">
            <a:avLst/>
          </a:prstGeom>
        </p:spPr>
      </p:pic>
      <p:sp>
        <p:nvSpPr>
          <p:cNvPr id="10" name="Espace réservé du contenu 16">
            <a:extLst>
              <a:ext uri="{FF2B5EF4-FFF2-40B4-BE49-F238E27FC236}">
                <a16:creationId xmlns:a16="http://schemas.microsoft.com/office/drawing/2014/main" id="{8AB0FDD0-3C1D-D563-A079-7EB91A47414D}"/>
              </a:ext>
            </a:extLst>
          </p:cNvPr>
          <p:cNvSpPr txBox="1">
            <a:spLocks/>
          </p:cNvSpPr>
          <p:nvPr/>
        </p:nvSpPr>
        <p:spPr>
          <a:xfrm>
            <a:off x="1371600" y="4050792"/>
            <a:ext cx="9601200" cy="18166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Most of </a:t>
            </a:r>
            <a:r>
              <a:rPr lang="fr-FR" dirty="0" err="1"/>
              <a:t>matching</a:t>
            </a:r>
            <a:r>
              <a:rPr lang="fr-FR" dirty="0"/>
              <a:t> are due to the extensive </a:t>
            </a:r>
            <a:r>
              <a:rPr lang="fr-FR" dirty="0" err="1"/>
              <a:t>choice</a:t>
            </a:r>
            <a:endParaRPr lang="fr-FR" dirty="0"/>
          </a:p>
          <a:p>
            <a:r>
              <a:rPr lang="fr-FR" dirty="0"/>
              <a:t>The gap </a:t>
            </a:r>
            <a:r>
              <a:rPr lang="fr-FR" dirty="0" err="1"/>
              <a:t>between</a:t>
            </a:r>
            <a:r>
              <a:rPr lang="fr-FR" dirty="0"/>
              <a:t> </a:t>
            </a:r>
            <a:r>
              <a:rPr lang="fr-FR" dirty="0" err="1"/>
              <a:t>their</a:t>
            </a:r>
            <a:r>
              <a:rPr lang="fr-FR" dirty="0"/>
              <a:t> </a:t>
            </a:r>
            <a:r>
              <a:rPr lang="fr-FR" dirty="0" err="1"/>
              <a:t>age</a:t>
            </a:r>
            <a:r>
              <a:rPr lang="fr-FR" dirty="0"/>
              <a:t> are </a:t>
            </a:r>
            <a:r>
              <a:rPr lang="fr-FR" dirty="0" err="1"/>
              <a:t>really</a:t>
            </a:r>
            <a:r>
              <a:rPr lang="fr-FR" dirty="0"/>
              <a:t> close to </a:t>
            </a:r>
            <a:r>
              <a:rPr lang="fr-FR" dirty="0" err="1"/>
              <a:t>small</a:t>
            </a:r>
            <a:r>
              <a:rPr lang="fr-FR" dirty="0"/>
              <a:t> gap</a:t>
            </a:r>
          </a:p>
          <a:p>
            <a:r>
              <a:rPr lang="fr-FR" dirty="0"/>
              <a:t>Candidates </a:t>
            </a:r>
            <a:r>
              <a:rPr lang="fr-FR" dirty="0" err="1"/>
              <a:t>from</a:t>
            </a:r>
            <a:r>
              <a:rPr lang="fr-FR" dirty="0"/>
              <a:t> 23 to 30 </a:t>
            </a:r>
            <a:r>
              <a:rPr lang="fr-FR" dirty="0" err="1"/>
              <a:t>years</a:t>
            </a:r>
            <a:r>
              <a:rPr lang="fr-FR" dirty="0"/>
              <a:t> </a:t>
            </a:r>
            <a:r>
              <a:rPr lang="fr-FR" dirty="0" err="1"/>
              <a:t>old</a:t>
            </a:r>
            <a:r>
              <a:rPr lang="fr-FR" dirty="0"/>
              <a:t> </a:t>
            </a:r>
            <a:r>
              <a:rPr lang="fr-FR" dirty="0" err="1"/>
              <a:t>succeed</a:t>
            </a:r>
            <a:r>
              <a:rPr lang="fr-FR" dirty="0"/>
              <a:t> to </a:t>
            </a:r>
            <a:r>
              <a:rPr lang="fr-FR" dirty="0" err="1"/>
              <a:t>get</a:t>
            </a:r>
            <a:r>
              <a:rPr lang="fr-FR" dirty="0"/>
              <a:t> a second date</a:t>
            </a:r>
          </a:p>
        </p:txBody>
      </p:sp>
    </p:spTree>
    <p:extLst>
      <p:ext uri="{BB962C8B-B14F-4D97-AF65-F5344CB8AC3E}">
        <p14:creationId xmlns:p14="http://schemas.microsoft.com/office/powerpoint/2010/main" val="31578767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DA329C93-D439-3ACA-4B29-195E020B27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430" t="485" b="-485"/>
          <a:stretch/>
        </p:blipFill>
        <p:spPr>
          <a:xfrm>
            <a:off x="8312150" y="238252"/>
            <a:ext cx="3821090" cy="3767328"/>
          </a:xfr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75A40D73-747C-8D66-17C4-DD961454142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959" b="1905"/>
          <a:stretch/>
        </p:blipFill>
        <p:spPr>
          <a:xfrm>
            <a:off x="4102875" y="82550"/>
            <a:ext cx="4114025" cy="3767328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B9EAB5B7-2AEA-14B2-0528-DFF940E20887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89036" y="594614"/>
            <a:ext cx="3413839" cy="3684778"/>
          </a:xfrm>
          <a:prstGeom prst="rect">
            <a:avLst/>
          </a:prstGeom>
        </p:spPr>
      </p:pic>
      <p:sp>
        <p:nvSpPr>
          <p:cNvPr id="10" name="Espace réservé du contenu 16">
            <a:extLst>
              <a:ext uri="{FF2B5EF4-FFF2-40B4-BE49-F238E27FC236}">
                <a16:creationId xmlns:a16="http://schemas.microsoft.com/office/drawing/2014/main" id="{1E42206D-9B27-9E7D-E0F0-778538C89536}"/>
              </a:ext>
            </a:extLst>
          </p:cNvPr>
          <p:cNvSpPr txBox="1">
            <a:spLocks/>
          </p:cNvSpPr>
          <p:nvPr/>
        </p:nvSpPr>
        <p:spPr>
          <a:xfrm>
            <a:off x="1295400" y="4318036"/>
            <a:ext cx="9601200" cy="181660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Candidates </a:t>
            </a:r>
            <a:r>
              <a:rPr lang="fr-FR" dirty="0" err="1"/>
              <a:t>with</a:t>
            </a:r>
            <a:r>
              <a:rPr lang="fr-FR" dirty="0"/>
              <a:t> the state of </a:t>
            </a:r>
            <a:r>
              <a:rPr lang="fr-FR" dirty="0" err="1"/>
              <a:t>mind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goal to </a:t>
            </a:r>
            <a:r>
              <a:rPr lang="fr-FR" dirty="0" err="1"/>
              <a:t>meet</a:t>
            </a:r>
            <a:r>
              <a:rPr lang="fr-FR" dirty="0"/>
              <a:t> new people and to have a fun night out are the </a:t>
            </a:r>
            <a:r>
              <a:rPr lang="fr-FR" dirty="0" err="1"/>
              <a:t>most</a:t>
            </a:r>
            <a:r>
              <a:rPr lang="fr-FR" dirty="0"/>
              <a:t> candidate </a:t>
            </a:r>
            <a:r>
              <a:rPr lang="fr-FR" dirty="0" err="1"/>
              <a:t>who</a:t>
            </a:r>
            <a:r>
              <a:rPr lang="fr-FR" dirty="0"/>
              <a:t> </a:t>
            </a:r>
            <a:r>
              <a:rPr lang="fr-FR" dirty="0" err="1"/>
              <a:t>get</a:t>
            </a:r>
            <a:r>
              <a:rPr lang="fr-FR" dirty="0"/>
              <a:t> a second date </a:t>
            </a:r>
            <a:r>
              <a:rPr lang="fr-FR" dirty="0" err="1"/>
              <a:t>against</a:t>
            </a:r>
            <a:r>
              <a:rPr lang="fr-FR" dirty="0"/>
              <a:t> people </a:t>
            </a:r>
            <a:r>
              <a:rPr lang="fr-FR" dirty="0" err="1"/>
              <a:t>really</a:t>
            </a:r>
            <a:r>
              <a:rPr lang="fr-FR" dirty="0"/>
              <a:t> </a:t>
            </a:r>
            <a:r>
              <a:rPr lang="fr-FR" dirty="0" err="1"/>
              <a:t>wish</a:t>
            </a:r>
            <a:r>
              <a:rPr lang="fr-FR" dirty="0"/>
              <a:t> to </a:t>
            </a:r>
            <a:r>
              <a:rPr lang="fr-FR" dirty="0" err="1"/>
              <a:t>get</a:t>
            </a:r>
            <a:r>
              <a:rPr lang="fr-FR" dirty="0"/>
              <a:t> a date, </a:t>
            </a:r>
            <a:r>
              <a:rPr lang="fr-FR" dirty="0" err="1"/>
              <a:t>looking</a:t>
            </a:r>
            <a:r>
              <a:rPr lang="fr-FR" dirty="0"/>
              <a:t> for a </a:t>
            </a:r>
            <a:r>
              <a:rPr lang="fr-FR" dirty="0" err="1"/>
              <a:t>serious</a:t>
            </a:r>
            <a:r>
              <a:rPr lang="fr-FR" dirty="0"/>
              <a:t> </a:t>
            </a:r>
            <a:r>
              <a:rPr lang="fr-FR" dirty="0" err="1"/>
              <a:t>relationship</a:t>
            </a:r>
            <a:r>
              <a:rPr lang="fr-FR" dirty="0"/>
              <a:t> or to </a:t>
            </a:r>
            <a:r>
              <a:rPr lang="fr-FR" dirty="0" err="1"/>
              <a:t>say</a:t>
            </a:r>
            <a:r>
              <a:rPr lang="fr-FR" dirty="0"/>
              <a:t> I </a:t>
            </a:r>
            <a:r>
              <a:rPr lang="fr-FR" dirty="0" err="1"/>
              <a:t>did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</a:t>
            </a:r>
          </a:p>
          <a:p>
            <a:r>
              <a:rPr lang="fr-FR" dirty="0"/>
              <a:t>Low date </a:t>
            </a:r>
            <a:r>
              <a:rPr lang="fr-FR" dirty="0" err="1"/>
              <a:t>frequency</a:t>
            </a:r>
            <a:r>
              <a:rPr lang="fr-FR" dirty="0"/>
              <a:t> of candidate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mostly</a:t>
            </a:r>
            <a:r>
              <a:rPr lang="fr-FR" dirty="0"/>
              <a:t> the people </a:t>
            </a:r>
            <a:r>
              <a:rPr lang="fr-FR" dirty="0" err="1"/>
              <a:t>who</a:t>
            </a:r>
            <a:r>
              <a:rPr lang="fr-FR" dirty="0"/>
              <a:t> </a:t>
            </a:r>
            <a:r>
              <a:rPr lang="fr-FR" dirty="0" err="1"/>
              <a:t>get</a:t>
            </a:r>
            <a:r>
              <a:rPr lang="fr-FR" dirty="0"/>
              <a:t> a second date face to people </a:t>
            </a:r>
            <a:r>
              <a:rPr lang="fr-FR" dirty="0" err="1"/>
              <a:t>who</a:t>
            </a:r>
            <a:r>
              <a:rPr lang="fr-FR" dirty="0"/>
              <a:t> dating a lot</a:t>
            </a:r>
          </a:p>
          <a:p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get</a:t>
            </a:r>
            <a:r>
              <a:rPr lang="fr-FR" dirty="0"/>
              <a:t> the </a:t>
            </a:r>
            <a:r>
              <a:rPr lang="fr-FR" dirty="0" err="1"/>
              <a:t>same</a:t>
            </a:r>
            <a:r>
              <a:rPr lang="fr-FR" dirty="0"/>
              <a:t> situation for the </a:t>
            </a:r>
            <a:r>
              <a:rPr lang="fr-FR" dirty="0" err="1"/>
              <a:t>going</a:t>
            </a:r>
            <a:r>
              <a:rPr lang="fr-FR" dirty="0"/>
              <a:t> out </a:t>
            </a:r>
            <a:r>
              <a:rPr lang="fr-FR" dirty="0" err="1"/>
              <a:t>frequency</a:t>
            </a:r>
            <a:r>
              <a:rPr lang="fr-FR" dirty="0"/>
              <a:t>, </a:t>
            </a:r>
            <a:r>
              <a:rPr lang="fr-FR" dirty="0" err="1"/>
              <a:t>most</a:t>
            </a:r>
            <a:r>
              <a:rPr lang="fr-FR" dirty="0"/>
              <a:t> of people </a:t>
            </a:r>
            <a:r>
              <a:rPr lang="fr-FR" dirty="0" err="1"/>
              <a:t>don’t</a:t>
            </a:r>
            <a:r>
              <a:rPr lang="fr-FR" dirty="0"/>
              <a:t> go out are more the intention to </a:t>
            </a:r>
            <a:r>
              <a:rPr lang="fr-FR" dirty="0" err="1"/>
              <a:t>get</a:t>
            </a:r>
            <a:r>
              <a:rPr lang="fr-FR" dirty="0"/>
              <a:t> a second date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040654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50BF20-6E0A-7E45-49B8-2C66A1F1A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CANDIDATE’S LOCATIONS</a:t>
            </a:r>
          </a:p>
        </p:txBody>
      </p:sp>
      <p:pic>
        <p:nvPicPr>
          <p:cNvPr id="5" name="Espace réservé du contenu 4" descr="Une image contenant carte&#10;&#10;Description générée automatiquement">
            <a:extLst>
              <a:ext uri="{FF2B5EF4-FFF2-40B4-BE49-F238E27FC236}">
                <a16:creationId xmlns:a16="http://schemas.microsoft.com/office/drawing/2014/main" id="{F39541DC-949C-FC60-04BE-89299DB8BC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5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923188" y="1820927"/>
            <a:ext cx="3897212" cy="2849944"/>
          </a:xfrm>
        </p:spPr>
      </p:pic>
      <p:pic>
        <p:nvPicPr>
          <p:cNvPr id="7" name="Image 6" descr="Une image contenant carte&#10;&#10;Description générée automatiquement">
            <a:extLst>
              <a:ext uri="{FF2B5EF4-FFF2-40B4-BE49-F238E27FC236}">
                <a16:creationId xmlns:a16="http://schemas.microsoft.com/office/drawing/2014/main" id="{974237E4-28D2-660F-3C1D-B5B5EDF52C70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5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788288" y="1747459"/>
            <a:ext cx="3899971" cy="2743200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AEF5438C-E55D-D3F7-562A-D50528DAC934}"/>
              </a:ext>
            </a:extLst>
          </p:cNvPr>
          <p:cNvSpPr txBox="1"/>
          <p:nvPr/>
        </p:nvSpPr>
        <p:spPr>
          <a:xfrm>
            <a:off x="1788288" y="4861367"/>
            <a:ext cx="3813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ALL CANDIDATES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8D55C9AA-57EF-AD73-F9DF-A513FC75A18C}"/>
              </a:ext>
            </a:extLst>
          </p:cNvPr>
          <p:cNvSpPr txBox="1"/>
          <p:nvPr/>
        </p:nvSpPr>
        <p:spPr>
          <a:xfrm>
            <a:off x="6589853" y="4861367"/>
            <a:ext cx="3813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ONLY MATCHING CANDIDATES</a:t>
            </a:r>
          </a:p>
        </p:txBody>
      </p:sp>
    </p:spTree>
    <p:extLst>
      <p:ext uri="{BB962C8B-B14F-4D97-AF65-F5344CB8AC3E}">
        <p14:creationId xmlns:p14="http://schemas.microsoft.com/office/powerpoint/2010/main" val="2098988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F99956-7913-0812-ACFA-BEA461DCE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230" y="1013722"/>
            <a:ext cx="10869750" cy="123729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100" cap="all" dirty="0"/>
              <a:t>CONCLUSION</a:t>
            </a:r>
          </a:p>
        </p:txBody>
      </p:sp>
      <p:pic>
        <p:nvPicPr>
          <p:cNvPr id="23" name="Graphic 6" descr="Utilisateur">
            <a:extLst>
              <a:ext uri="{FF2B5EF4-FFF2-40B4-BE49-F238E27FC236}">
                <a16:creationId xmlns:a16="http://schemas.microsoft.com/office/drawing/2014/main" id="{08E3019F-8F41-1A45-3802-28F8902F22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20702" y="3056705"/>
            <a:ext cx="2812781" cy="2812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5034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F36056-E9B4-C825-C482-89DCF9737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Matching influence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30A3A43A-9F94-D5EF-2F40-85DAD78DE8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If </a:t>
            </a:r>
            <a:r>
              <a:rPr lang="fr-FR" dirty="0" err="1"/>
              <a:t>you</a:t>
            </a:r>
            <a:r>
              <a:rPr lang="fr-FR" dirty="0"/>
              <a:t> :</a:t>
            </a:r>
          </a:p>
          <a:p>
            <a:pPr lvl="1"/>
            <a:r>
              <a:rPr lang="fr-FR" dirty="0" err="1"/>
              <a:t>take</a:t>
            </a:r>
            <a:r>
              <a:rPr lang="fr-FR" dirty="0"/>
              <a:t> the extensive </a:t>
            </a:r>
            <a:r>
              <a:rPr lang="fr-FR" dirty="0" err="1"/>
              <a:t>choice</a:t>
            </a:r>
            <a:endParaRPr lang="fr-FR" dirty="0"/>
          </a:p>
          <a:p>
            <a:pPr lvl="1"/>
            <a:r>
              <a:rPr lang="fr-FR" dirty="0"/>
              <a:t>have </a:t>
            </a:r>
            <a:r>
              <a:rPr lang="fr-FR" dirty="0" err="1"/>
              <a:t>between</a:t>
            </a:r>
            <a:r>
              <a:rPr lang="fr-FR" dirty="0"/>
              <a:t> 23 to 30 </a:t>
            </a:r>
            <a:r>
              <a:rPr lang="fr-FR" dirty="0" err="1"/>
              <a:t>years</a:t>
            </a:r>
            <a:r>
              <a:rPr lang="fr-FR" dirty="0"/>
              <a:t> </a:t>
            </a:r>
            <a:r>
              <a:rPr lang="fr-FR" dirty="0" err="1"/>
              <a:t>old</a:t>
            </a:r>
            <a:endParaRPr lang="fr-FR" dirty="0"/>
          </a:p>
          <a:p>
            <a:pPr lvl="1"/>
            <a:r>
              <a:rPr lang="fr-FR" dirty="0"/>
              <a:t>met people close to </a:t>
            </a:r>
            <a:r>
              <a:rPr lang="fr-FR" dirty="0" err="1"/>
              <a:t>your</a:t>
            </a:r>
            <a:r>
              <a:rPr lang="fr-FR" dirty="0"/>
              <a:t> </a:t>
            </a:r>
            <a:r>
              <a:rPr lang="fr-FR" dirty="0" err="1"/>
              <a:t>age</a:t>
            </a:r>
            <a:endParaRPr lang="fr-FR" dirty="0"/>
          </a:p>
          <a:p>
            <a:pPr lvl="1"/>
            <a:r>
              <a:rPr lang="fr-FR" dirty="0"/>
              <a:t>have the intention to </a:t>
            </a:r>
            <a:r>
              <a:rPr lang="fr-FR" dirty="0" err="1"/>
              <a:t>having</a:t>
            </a:r>
            <a:r>
              <a:rPr lang="fr-FR" dirty="0"/>
              <a:t> a fun night out and </a:t>
            </a:r>
            <a:r>
              <a:rPr lang="fr-FR" dirty="0" err="1"/>
              <a:t>wish</a:t>
            </a:r>
            <a:r>
              <a:rPr lang="fr-FR" dirty="0"/>
              <a:t> to </a:t>
            </a:r>
            <a:r>
              <a:rPr lang="fr-FR" dirty="0" err="1"/>
              <a:t>meet</a:t>
            </a:r>
            <a:r>
              <a:rPr lang="fr-FR" dirty="0"/>
              <a:t> new people </a:t>
            </a:r>
          </a:p>
          <a:p>
            <a:pPr lvl="1"/>
            <a:r>
              <a:rPr lang="fr-FR" dirty="0" err="1"/>
              <a:t>don’t</a:t>
            </a:r>
            <a:r>
              <a:rPr lang="fr-FR" dirty="0"/>
              <a:t> go on date and go out </a:t>
            </a:r>
            <a:r>
              <a:rPr lang="fr-FR" dirty="0" err="1"/>
              <a:t>frequently</a:t>
            </a:r>
            <a:endParaRPr lang="fr-FR" dirty="0"/>
          </a:p>
          <a:p>
            <a:pPr marL="530352" lvl="1" indent="0">
              <a:buNone/>
            </a:pPr>
            <a:endParaRPr lang="fr-FR" dirty="0"/>
          </a:p>
          <a:p>
            <a:pPr marL="530352" lvl="1" indent="0">
              <a:buNone/>
            </a:pPr>
            <a:r>
              <a:rPr lang="fr-FR" dirty="0"/>
              <a:t>=&gt; You have more chance to </a:t>
            </a:r>
            <a:r>
              <a:rPr lang="fr-FR" dirty="0" err="1"/>
              <a:t>get</a:t>
            </a:r>
            <a:r>
              <a:rPr lang="fr-FR" dirty="0"/>
              <a:t> a second date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108831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8">
            <a:extLst>
              <a:ext uri="{FF2B5EF4-FFF2-40B4-BE49-F238E27FC236}">
                <a16:creationId xmlns:a16="http://schemas.microsoft.com/office/drawing/2014/main" id="{9D9D6BF1-DFF2-4526-9D13-BF339D8C41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A54D4DB6-FB18-4CAE-8905-E0053C9256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1DBD6488-9429-4FFA-8AE8-C4022C39B0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pic>
        <p:nvPicPr>
          <p:cNvPr id="20" name="Picture 4" descr="The facade of blue walls with holes">
            <a:extLst>
              <a:ext uri="{FF2B5EF4-FFF2-40B4-BE49-F238E27FC236}">
                <a16:creationId xmlns:a16="http://schemas.microsoft.com/office/drawing/2014/main" id="{5EE7A5DF-84E6-EDE2-F46E-91773FE9E43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grayscl/>
          </a:blip>
          <a:srcRect t="7958" b="17028"/>
          <a:stretch/>
        </p:blipFill>
        <p:spPr>
          <a:xfrm>
            <a:off x="20" y="10"/>
            <a:ext cx="12191980" cy="6859300"/>
          </a:xfrm>
          <a:prstGeom prst="rect">
            <a:avLst/>
          </a:prstGeom>
        </p:spPr>
      </p:pic>
      <p:sp>
        <p:nvSpPr>
          <p:cNvPr id="21" name="Rectangle 12">
            <a:extLst>
              <a:ext uri="{FF2B5EF4-FFF2-40B4-BE49-F238E27FC236}">
                <a16:creationId xmlns:a16="http://schemas.microsoft.com/office/drawing/2014/main" id="{ED9C10B4-E6CF-4138-A430-ADE3DCF0FE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-258" y="0"/>
            <a:ext cx="12192000" cy="6858000"/>
          </a:xfrm>
          <a:prstGeom prst="rect">
            <a:avLst/>
          </a:prstGeom>
          <a:gradFill flip="none" rotWithShape="1">
            <a:gsLst>
              <a:gs pos="20000">
                <a:schemeClr val="tx2">
                  <a:alpha val="70000"/>
                </a:schemeClr>
              </a:gs>
              <a:gs pos="10000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6">
            <a:extLst>
              <a:ext uri="{FF2B5EF4-FFF2-40B4-BE49-F238E27FC236}">
                <a16:creationId xmlns:a16="http://schemas.microsoft.com/office/drawing/2014/main" id="{59A08B30-802F-44BB-8817-40AAE17DBE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3" name="Freeform 6">
            <a:extLst>
              <a:ext uri="{FF2B5EF4-FFF2-40B4-BE49-F238E27FC236}">
                <a16:creationId xmlns:a16="http://schemas.microsoft.com/office/drawing/2014/main" id="{FB93F8E6-40C5-4DF8-B869-00349BD460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CE11B14-68B1-E120-624F-3CFE4D063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5128" y="1788454"/>
            <a:ext cx="8361229" cy="209822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7200" cap="all">
                <a:solidFill>
                  <a:schemeClr val="bg2"/>
                </a:solidFill>
              </a:rPr>
              <a:t>TO GO FURTHER…</a:t>
            </a:r>
          </a:p>
        </p:txBody>
      </p:sp>
    </p:spTree>
    <p:extLst>
      <p:ext uri="{BB962C8B-B14F-4D97-AF65-F5344CB8AC3E}">
        <p14:creationId xmlns:p14="http://schemas.microsoft.com/office/powerpoint/2010/main" val="39258472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1E1665A6-74DB-4F44-A6EF-F01205E871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12991F0-E521-526C-1AED-77DD4E759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85800"/>
            <a:ext cx="10905066" cy="1485900"/>
          </a:xfrm>
          <a:noFill/>
        </p:spPr>
        <p:txBody>
          <a:bodyPr>
            <a:normAutofit/>
          </a:bodyPr>
          <a:lstStyle/>
          <a:p>
            <a:pPr algn="ctr"/>
            <a:r>
              <a:rPr lang="fr-FR"/>
              <a:t>TO GO FURTHER...</a:t>
            </a:r>
          </a:p>
        </p:txBody>
      </p:sp>
      <p:graphicFrame>
        <p:nvGraphicFramePr>
          <p:cNvPr id="15" name="Espace réservé du contenu 2">
            <a:extLst>
              <a:ext uri="{FF2B5EF4-FFF2-40B4-BE49-F238E27FC236}">
                <a16:creationId xmlns:a16="http://schemas.microsoft.com/office/drawing/2014/main" id="{4386C2E3-5B3E-4572-9B77-838ACCB2E4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5744057"/>
              </p:ext>
            </p:extLst>
          </p:nvPr>
        </p:nvGraphicFramePr>
        <p:xfrm>
          <a:off x="1122972" y="2286000"/>
          <a:ext cx="9946056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02677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4C0A60-EC6B-C76F-4359-1DFA30F32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SUMMARY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46595DD-E8AA-23C3-0922-E566EDCE46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Use Case </a:t>
            </a:r>
            <a:r>
              <a:rPr lang="fr-FR" dirty="0" err="1"/>
              <a:t>presentation</a:t>
            </a:r>
            <a:endParaRPr lang="fr-FR" dirty="0"/>
          </a:p>
          <a:p>
            <a:r>
              <a:rPr lang="fr-FR" dirty="0" err="1"/>
              <a:t>Database</a:t>
            </a:r>
            <a:r>
              <a:rPr lang="fr-FR" dirty="0"/>
              <a:t> </a:t>
            </a:r>
            <a:r>
              <a:rPr lang="fr-FR" dirty="0" err="1"/>
              <a:t>exploratory</a:t>
            </a:r>
            <a:endParaRPr lang="fr-FR" dirty="0"/>
          </a:p>
          <a:p>
            <a:r>
              <a:rPr lang="fr-FR" dirty="0" err="1"/>
              <a:t>Candidat’s</a:t>
            </a:r>
            <a:r>
              <a:rPr lang="fr-FR" dirty="0"/>
              <a:t> profil </a:t>
            </a:r>
            <a:r>
              <a:rPr lang="fr-FR" dirty="0" err="1"/>
              <a:t>analysis</a:t>
            </a:r>
            <a:endParaRPr lang="fr-FR" dirty="0"/>
          </a:p>
          <a:p>
            <a:r>
              <a:rPr lang="fr-FR" dirty="0"/>
              <a:t>Matching </a:t>
            </a:r>
            <a:r>
              <a:rPr lang="fr-FR" dirty="0" err="1"/>
              <a:t>analysis</a:t>
            </a:r>
            <a:endParaRPr lang="fr-FR" dirty="0"/>
          </a:p>
          <a:p>
            <a:r>
              <a:rPr lang="fr-FR" dirty="0"/>
              <a:t>Conclusion</a:t>
            </a:r>
          </a:p>
          <a:p>
            <a:r>
              <a:rPr lang="fr-FR" dirty="0"/>
              <a:t>To go </a:t>
            </a:r>
            <a:r>
              <a:rPr lang="fr-FR" dirty="0" err="1"/>
              <a:t>further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86395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F99956-7913-0812-ACFA-BEA461DCE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Use Case </a:t>
            </a:r>
            <a:r>
              <a:rPr lang="fr-FR" dirty="0" err="1"/>
              <a:t>presentation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E7FEFE5-68E5-A8BF-E1B3-30B19562F9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Kaggle</a:t>
            </a:r>
            <a:r>
              <a:rPr lang="fr-FR" dirty="0"/>
              <a:t> Challenge</a:t>
            </a:r>
          </a:p>
          <a:p>
            <a:r>
              <a:rPr lang="fr-FR" dirty="0"/>
              <a:t>Columbia Business </a:t>
            </a:r>
            <a:r>
              <a:rPr lang="fr-FR" dirty="0" err="1"/>
              <a:t>School</a:t>
            </a:r>
            <a:r>
              <a:rPr lang="fr-FR" dirty="0"/>
              <a:t> : Ray </a:t>
            </a:r>
            <a:r>
              <a:rPr lang="fr-FR" dirty="0" err="1"/>
              <a:t>Fisman</a:t>
            </a:r>
            <a:r>
              <a:rPr lang="fr-FR" dirty="0"/>
              <a:t> and </a:t>
            </a:r>
            <a:r>
              <a:rPr lang="fr-FR" dirty="0" err="1"/>
              <a:t>Sheena</a:t>
            </a:r>
            <a:r>
              <a:rPr lang="fr-FR" dirty="0"/>
              <a:t> </a:t>
            </a:r>
            <a:r>
              <a:rPr lang="fr-FR" dirty="0" err="1"/>
              <a:t>Lyengar</a:t>
            </a:r>
            <a:endParaRPr lang="fr-FR" dirty="0"/>
          </a:p>
          <a:p>
            <a:r>
              <a:rPr lang="fr-FR" dirty="0" err="1"/>
              <a:t>Experimental</a:t>
            </a:r>
            <a:r>
              <a:rPr lang="fr-FR" dirty="0"/>
              <a:t> speed dating </a:t>
            </a:r>
            <a:r>
              <a:rPr lang="fr-FR" dirty="0" err="1"/>
              <a:t>event</a:t>
            </a:r>
            <a:r>
              <a:rPr lang="fr-FR" dirty="0"/>
              <a:t> </a:t>
            </a:r>
            <a:r>
              <a:rPr lang="fr-FR" dirty="0" err="1"/>
              <a:t>from</a:t>
            </a:r>
            <a:r>
              <a:rPr lang="fr-FR" dirty="0"/>
              <a:t> 2002-2004</a:t>
            </a:r>
          </a:p>
          <a:p>
            <a:r>
              <a:rPr lang="fr-FR" dirty="0"/>
              <a:t>4 minutes « first date »</a:t>
            </a:r>
          </a:p>
          <a:p>
            <a:r>
              <a:rPr lang="fr-FR" dirty="0"/>
              <a:t>Goal : </a:t>
            </a:r>
            <a:r>
              <a:rPr lang="fr-FR" dirty="0" err="1"/>
              <a:t>Understand</a:t>
            </a:r>
            <a:r>
              <a:rPr lang="fr-FR" dirty="0"/>
              <a:t> </a:t>
            </a:r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happens</a:t>
            </a:r>
            <a:r>
              <a:rPr lang="fr-FR" dirty="0"/>
              <a:t> </a:t>
            </a:r>
            <a:r>
              <a:rPr lang="fr-FR" dirty="0" err="1"/>
              <a:t>during</a:t>
            </a:r>
            <a:r>
              <a:rPr lang="fr-FR" dirty="0"/>
              <a:t> speed dating and </a:t>
            </a:r>
            <a:r>
              <a:rPr lang="fr-FR" dirty="0" err="1"/>
              <a:t>especially</a:t>
            </a:r>
            <a:r>
              <a:rPr lang="fr-FR" dirty="0"/>
              <a:t> yo </a:t>
            </a:r>
            <a:r>
              <a:rPr lang="fr-FR" dirty="0" err="1"/>
              <a:t>understand</a:t>
            </a:r>
            <a:r>
              <a:rPr lang="fr-FR" dirty="0"/>
              <a:t> :</a:t>
            </a:r>
          </a:p>
          <a:p>
            <a:pPr marL="0" indent="0">
              <a:buNone/>
            </a:pPr>
            <a:r>
              <a:rPr lang="fr-FR" dirty="0"/>
              <a:t>	</a:t>
            </a:r>
          </a:p>
          <a:p>
            <a:pPr marL="0" indent="0">
              <a:buNone/>
            </a:pPr>
            <a:r>
              <a:rPr lang="fr-FR" sz="2400" b="1" dirty="0"/>
              <a:t>	« </a:t>
            </a:r>
            <a:r>
              <a:rPr lang="fr-FR" sz="2400" b="1" dirty="0" err="1"/>
              <a:t>What</a:t>
            </a:r>
            <a:r>
              <a:rPr lang="fr-FR" sz="2400" b="1" dirty="0"/>
              <a:t> </a:t>
            </a:r>
            <a:r>
              <a:rPr lang="fr-FR" sz="2400" b="1" dirty="0" err="1"/>
              <a:t>will</a:t>
            </a:r>
            <a:r>
              <a:rPr lang="fr-FR" sz="2400" b="1" dirty="0"/>
              <a:t> influence the </a:t>
            </a:r>
            <a:r>
              <a:rPr lang="fr-FR" sz="2400" b="1" dirty="0" err="1"/>
              <a:t>obtaining</a:t>
            </a:r>
            <a:r>
              <a:rPr lang="fr-FR" sz="2400" b="1" dirty="0"/>
              <a:t> of the second date ? »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60867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F99956-7913-0812-ACFA-BEA461DCE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Database</a:t>
            </a:r>
            <a:r>
              <a:rPr lang="fr-FR" dirty="0"/>
              <a:t> </a:t>
            </a:r>
            <a:r>
              <a:rPr lang="fr-FR" dirty="0" err="1"/>
              <a:t>exploratory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E7FEFE5-68E5-A8BF-E1B3-30B19562F9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Number</a:t>
            </a:r>
            <a:r>
              <a:rPr lang="fr-FR" dirty="0"/>
              <a:t> of observations : 8378</a:t>
            </a:r>
          </a:p>
          <a:p>
            <a:r>
              <a:rPr lang="fr-FR" dirty="0" err="1"/>
              <a:t>Number</a:t>
            </a:r>
            <a:r>
              <a:rPr lang="fr-FR" dirty="0"/>
              <a:t> of </a:t>
            </a:r>
            <a:r>
              <a:rPr lang="fr-FR" dirty="0" err="1"/>
              <a:t>features</a:t>
            </a:r>
            <a:r>
              <a:rPr lang="fr-FR" dirty="0"/>
              <a:t> : 195</a:t>
            </a:r>
          </a:p>
          <a:p>
            <a:r>
              <a:rPr lang="fr-FR" dirty="0" err="1"/>
              <a:t>Attributes</a:t>
            </a:r>
            <a:r>
              <a:rPr lang="fr-FR" dirty="0"/>
              <a:t> : ['Attractive', '</a:t>
            </a:r>
            <a:r>
              <a:rPr lang="fr-FR" dirty="0" err="1"/>
              <a:t>Sincere</a:t>
            </a:r>
            <a:r>
              <a:rPr lang="fr-FR" dirty="0"/>
              <a:t>', 'Intelligent', 'Fun', '</a:t>
            </a:r>
            <a:r>
              <a:rPr lang="fr-FR" dirty="0" err="1"/>
              <a:t>Ambitious</a:t>
            </a:r>
            <a:r>
              <a:rPr lang="fr-FR" dirty="0"/>
              <a:t>', 'Share </a:t>
            </a:r>
            <a:r>
              <a:rPr lang="fr-FR" dirty="0" err="1"/>
              <a:t>Interests</a:t>
            </a:r>
            <a:r>
              <a:rPr lang="fr-FR" dirty="0"/>
              <a:t>’]</a:t>
            </a:r>
          </a:p>
          <a:p>
            <a:r>
              <a:rPr lang="fr-FR" dirty="0" err="1"/>
              <a:t>Number</a:t>
            </a:r>
            <a:r>
              <a:rPr lang="fr-FR" dirty="0"/>
              <a:t> of candidate : 551 </a:t>
            </a:r>
          </a:p>
          <a:p>
            <a:r>
              <a:rPr lang="fr-FR" dirty="0" err="1"/>
              <a:t>Number</a:t>
            </a:r>
            <a:r>
              <a:rPr lang="fr-FR" dirty="0"/>
              <a:t> of </a:t>
            </a:r>
            <a:r>
              <a:rPr lang="fr-FR" dirty="0" err="1"/>
              <a:t>wave</a:t>
            </a:r>
            <a:r>
              <a:rPr lang="fr-FR" dirty="0"/>
              <a:t> : 21</a:t>
            </a:r>
          </a:p>
          <a:p>
            <a:r>
              <a:rPr lang="fr-FR" dirty="0"/>
              <a:t>Time : [Time1, Time2, Time3]</a:t>
            </a:r>
          </a:p>
          <a:p>
            <a:pPr marL="0" indent="0">
              <a:buNone/>
            </a:pPr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283617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9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21" name="Rectangle 13">
            <a:extLst>
              <a:ext uri="{FF2B5EF4-FFF2-40B4-BE49-F238E27FC236}">
                <a16:creationId xmlns:a16="http://schemas.microsoft.com/office/drawing/2014/main" id="{5D213B41-AC9B-4E61-BEED-FF4C168A8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9F99956-7913-0812-ACFA-BEA461DCE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230" y="1013722"/>
            <a:ext cx="10869750" cy="123729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100" cap="all"/>
              <a:t>Candidat’s profile analysis</a:t>
            </a:r>
          </a:p>
        </p:txBody>
      </p:sp>
      <p:sp>
        <p:nvSpPr>
          <p:cNvPr id="22" name="Freeform 6">
            <a:extLst>
              <a:ext uri="{FF2B5EF4-FFF2-40B4-BE49-F238E27FC236}">
                <a16:creationId xmlns:a16="http://schemas.microsoft.com/office/drawing/2014/main" id="{628FBD9F-3B86-4C98-8F77-3833207377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V="1">
            <a:off x="8154184" y="2884231"/>
            <a:ext cx="3005889" cy="4046220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>
              <a:alpha val="9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pic>
        <p:nvPicPr>
          <p:cNvPr id="23" name="Graphic 6" descr="Utilisateur">
            <a:extLst>
              <a:ext uri="{FF2B5EF4-FFF2-40B4-BE49-F238E27FC236}">
                <a16:creationId xmlns:a16="http://schemas.microsoft.com/office/drawing/2014/main" id="{08E3019F-8F41-1A45-3802-28F8902F22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20702" y="3056705"/>
            <a:ext cx="2812781" cy="2812781"/>
          </a:xfrm>
          <a:prstGeom prst="rect">
            <a:avLst/>
          </a:prstGeom>
        </p:spPr>
      </p:pic>
      <p:sp>
        <p:nvSpPr>
          <p:cNvPr id="24" name="Freeform 6">
            <a:extLst>
              <a:ext uri="{FF2B5EF4-FFF2-40B4-BE49-F238E27FC236}">
                <a16:creationId xmlns:a16="http://schemas.microsoft.com/office/drawing/2014/main" id="{6283F864-E3D1-457B-865A-DDC32254D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H="1">
            <a:off x="1080808" y="1936677"/>
            <a:ext cx="3006491" cy="4046220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>
              <a:alpha val="90000"/>
            </a:schemeClr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40377687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FF52DB5E-3402-2CD6-7928-4C262B3FA7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429811" y="126492"/>
            <a:ext cx="3623934" cy="2936748"/>
          </a:xfr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559345A5-E2AA-0D0E-83B0-4FC3D9BD747C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620919" y="126492"/>
            <a:ext cx="3695246" cy="2936748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9270FBD7-B6AD-5F2C-99F9-3CB0C83EE30A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24993" y="126492"/>
            <a:ext cx="3682280" cy="2936748"/>
          </a:xfrm>
          <a:prstGeom prst="rect">
            <a:avLst/>
          </a:prstGeom>
        </p:spPr>
      </p:pic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id="{91DDADA4-B4C5-6CC2-B2C9-783A50FE9B2C}"/>
              </a:ext>
            </a:extLst>
          </p:cNvPr>
          <p:cNvSpPr txBox="1">
            <a:spLocks/>
          </p:cNvSpPr>
          <p:nvPr/>
        </p:nvSpPr>
        <p:spPr>
          <a:xfrm>
            <a:off x="1295399" y="3561805"/>
            <a:ext cx="10400211" cy="27867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Gender</a:t>
            </a:r>
            <a:r>
              <a:rPr lang="fr-FR" dirty="0"/>
              <a:t> </a:t>
            </a:r>
            <a:r>
              <a:rPr lang="fr-FR" dirty="0" err="1"/>
              <a:t>repartition</a:t>
            </a:r>
            <a:r>
              <a:rPr lang="fr-FR" dirty="0"/>
              <a:t> </a:t>
            </a:r>
            <a:r>
              <a:rPr lang="fr-FR" dirty="0" err="1"/>
              <a:t>between</a:t>
            </a:r>
            <a:r>
              <a:rPr lang="fr-FR" dirty="0"/>
              <a:t> male and </a:t>
            </a:r>
            <a:r>
              <a:rPr lang="fr-FR" dirty="0" err="1"/>
              <a:t>female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equal</a:t>
            </a:r>
            <a:endParaRPr lang="fr-FR" dirty="0"/>
          </a:p>
          <a:p>
            <a:r>
              <a:rPr lang="fr-FR" dirty="0"/>
              <a:t>70 % of candidate </a:t>
            </a:r>
            <a:r>
              <a:rPr lang="fr-FR" dirty="0" err="1"/>
              <a:t>choose</a:t>
            </a:r>
            <a:r>
              <a:rPr lang="fr-FR" dirty="0"/>
              <a:t> the extensive </a:t>
            </a:r>
            <a:r>
              <a:rPr lang="fr-FR" dirty="0" err="1"/>
              <a:t>choice</a:t>
            </a:r>
            <a:r>
              <a:rPr lang="fr-FR" dirty="0"/>
              <a:t> </a:t>
            </a:r>
            <a:r>
              <a:rPr lang="fr-FR" dirty="0" err="1"/>
              <a:t>against</a:t>
            </a:r>
            <a:r>
              <a:rPr lang="fr-FR" dirty="0"/>
              <a:t> 30% for </a:t>
            </a:r>
            <a:r>
              <a:rPr lang="fr-FR" dirty="0" err="1"/>
              <a:t>limited</a:t>
            </a:r>
            <a:r>
              <a:rPr lang="fr-FR" dirty="0"/>
              <a:t> </a:t>
            </a:r>
            <a:r>
              <a:rPr lang="fr-FR" dirty="0" err="1"/>
              <a:t>choice</a:t>
            </a:r>
            <a:endParaRPr lang="fr-FR" dirty="0"/>
          </a:p>
          <a:p>
            <a:r>
              <a:rPr lang="fr-FR" dirty="0"/>
              <a:t>Most of the </a:t>
            </a:r>
            <a:r>
              <a:rPr lang="fr-FR" dirty="0" err="1"/>
              <a:t>age</a:t>
            </a:r>
            <a:r>
              <a:rPr lang="fr-FR" dirty="0"/>
              <a:t> of candidate have 22-34 </a:t>
            </a:r>
            <a:r>
              <a:rPr lang="fr-FR" dirty="0" err="1"/>
              <a:t>years</a:t>
            </a:r>
            <a:r>
              <a:rPr lang="fr-FR" dirty="0"/>
              <a:t> </a:t>
            </a:r>
            <a:r>
              <a:rPr lang="fr-FR" dirty="0" err="1"/>
              <a:t>old</a:t>
            </a: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08147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146AD256-CD03-1A6D-34B8-3A837BA0CD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430456" y="129413"/>
            <a:ext cx="5371950" cy="4198873"/>
          </a:xfr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74644196-97FB-F56F-B0E8-842ABED753F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00248" y="129413"/>
            <a:ext cx="5371952" cy="4198874"/>
          </a:xfrm>
          <a:prstGeom prst="rect">
            <a:avLst/>
          </a:prstGeom>
        </p:spPr>
      </p:pic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9CB54444-FA75-6EC7-7553-1627F90D6F8C}"/>
              </a:ext>
            </a:extLst>
          </p:cNvPr>
          <p:cNvSpPr txBox="1">
            <a:spLocks/>
          </p:cNvSpPr>
          <p:nvPr/>
        </p:nvSpPr>
        <p:spPr>
          <a:xfrm>
            <a:off x="1321525" y="4485040"/>
            <a:ext cx="10400211" cy="15674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The Race and Religion of the </a:t>
            </a:r>
            <a:r>
              <a:rPr lang="fr-FR" dirty="0" err="1"/>
              <a:t>partner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mostly</a:t>
            </a:r>
            <a:r>
              <a:rPr lang="fr-FR" dirty="0"/>
              <a:t> not important to the </a:t>
            </a:r>
            <a:r>
              <a:rPr lang="fr-FR" dirty="0" err="1"/>
              <a:t>decision</a:t>
            </a: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270906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C059E883-C602-78AA-FA0C-839E32B868B4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394872" y="185602"/>
            <a:ext cx="3606377" cy="3714314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2713B1CF-24EF-A8E1-E076-B726087BD7F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645159" y="185602"/>
            <a:ext cx="3612553" cy="3714314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55E98B21-F39A-1B94-6523-A6F658C79171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8590" y="290286"/>
            <a:ext cx="3479409" cy="4043970"/>
          </a:xfrm>
          <a:prstGeom prst="rect">
            <a:avLst/>
          </a:prstGeom>
        </p:spPr>
      </p:pic>
      <p:sp>
        <p:nvSpPr>
          <p:cNvPr id="20" name="Espace réservé du contenu 2">
            <a:extLst>
              <a:ext uri="{FF2B5EF4-FFF2-40B4-BE49-F238E27FC236}">
                <a16:creationId xmlns:a16="http://schemas.microsoft.com/office/drawing/2014/main" id="{3354CC3C-0B3C-7663-805C-7E39D58F483E}"/>
              </a:ext>
            </a:extLst>
          </p:cNvPr>
          <p:cNvSpPr txBox="1">
            <a:spLocks/>
          </p:cNvSpPr>
          <p:nvPr/>
        </p:nvSpPr>
        <p:spPr>
          <a:xfrm>
            <a:off x="1321525" y="4485040"/>
            <a:ext cx="10400211" cy="156741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Primary</a:t>
            </a:r>
            <a:r>
              <a:rPr lang="fr-FR" dirty="0"/>
              <a:t> goal of candidate are </a:t>
            </a:r>
            <a:r>
              <a:rPr lang="fr-FR" dirty="0" err="1"/>
              <a:t>coming</a:t>
            </a:r>
            <a:r>
              <a:rPr lang="fr-FR" dirty="0"/>
              <a:t> to the speed dating for a fun night out and to </a:t>
            </a:r>
            <a:r>
              <a:rPr lang="fr-FR" dirty="0" err="1"/>
              <a:t>meet</a:t>
            </a:r>
            <a:r>
              <a:rPr lang="fr-FR" dirty="0"/>
              <a:t> people</a:t>
            </a:r>
          </a:p>
          <a:p>
            <a:r>
              <a:rPr lang="fr-FR" dirty="0"/>
              <a:t>Candidates are </a:t>
            </a:r>
            <a:r>
              <a:rPr lang="fr-FR" dirty="0" err="1"/>
              <a:t>almostly</a:t>
            </a:r>
            <a:r>
              <a:rPr lang="fr-FR" dirty="0"/>
              <a:t> </a:t>
            </a:r>
            <a:r>
              <a:rPr lang="fr-FR" dirty="0" err="1"/>
              <a:t>never</a:t>
            </a:r>
            <a:r>
              <a:rPr lang="fr-FR" dirty="0"/>
              <a:t> dating </a:t>
            </a:r>
            <a:r>
              <a:rPr lang="fr-FR" dirty="0" err="1"/>
              <a:t>otherwise</a:t>
            </a:r>
            <a:r>
              <a:rPr lang="fr-FR" dirty="0"/>
              <a:t> once or </a:t>
            </a:r>
            <a:r>
              <a:rPr lang="fr-FR" dirty="0" err="1"/>
              <a:t>twice</a:t>
            </a:r>
            <a:r>
              <a:rPr lang="fr-FR" dirty="0"/>
              <a:t> a </a:t>
            </a:r>
            <a:r>
              <a:rPr lang="fr-FR" dirty="0" err="1"/>
              <a:t>month</a:t>
            </a:r>
            <a:endParaRPr lang="fr-FR" dirty="0"/>
          </a:p>
          <a:p>
            <a:r>
              <a:rPr lang="fr-FR" dirty="0"/>
              <a:t>In the </a:t>
            </a:r>
            <a:r>
              <a:rPr lang="fr-FR" dirty="0" err="1"/>
              <a:t>other</a:t>
            </a:r>
            <a:r>
              <a:rPr lang="fr-FR" dirty="0"/>
              <a:t> hand, candidates </a:t>
            </a:r>
            <a:r>
              <a:rPr lang="fr-FR" dirty="0" err="1"/>
              <a:t>often</a:t>
            </a:r>
            <a:r>
              <a:rPr lang="fr-FR" dirty="0"/>
              <a:t> </a:t>
            </a:r>
            <a:r>
              <a:rPr lang="fr-FR" dirty="0" err="1"/>
              <a:t>going</a:t>
            </a:r>
            <a:r>
              <a:rPr lang="fr-FR" dirty="0"/>
              <a:t> out (</a:t>
            </a:r>
            <a:r>
              <a:rPr lang="fr-FR" dirty="0" err="1"/>
              <a:t>several</a:t>
            </a:r>
            <a:r>
              <a:rPr lang="fr-FR" dirty="0"/>
              <a:t> time, </a:t>
            </a:r>
            <a:r>
              <a:rPr lang="fr-FR" dirty="0" err="1"/>
              <a:t>twice</a:t>
            </a:r>
            <a:r>
              <a:rPr lang="fr-FR" dirty="0"/>
              <a:t>, once a </a:t>
            </a:r>
            <a:r>
              <a:rPr lang="fr-FR" dirty="0" err="1"/>
              <a:t>week</a:t>
            </a:r>
            <a:r>
              <a:rPr lang="fr-FR" dirty="0"/>
              <a:t>)</a:t>
            </a:r>
          </a:p>
          <a:p>
            <a:endParaRPr lang="fr-FR" dirty="0"/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165170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>
            <a:extLst>
              <a:ext uri="{FF2B5EF4-FFF2-40B4-BE49-F238E27FC236}">
                <a16:creationId xmlns:a16="http://schemas.microsoft.com/office/drawing/2014/main" id="{872DC81C-27D0-4DC5-9A5F-7FD6C62863C7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388551" y="55451"/>
            <a:ext cx="3739260" cy="3080940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6916FD58-1CEE-3FE4-5B81-4D94E5F32E2F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606162" y="55451"/>
            <a:ext cx="3750995" cy="3080940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8F09CD03-6BC0-644B-8FA2-B5BFF3418FB1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72922" y="55451"/>
            <a:ext cx="3810990" cy="3080941"/>
          </a:xfrm>
          <a:prstGeom prst="rect">
            <a:avLst/>
          </a:prstGeom>
        </p:spPr>
      </p:pic>
      <p:sp>
        <p:nvSpPr>
          <p:cNvPr id="17" name="Espace réservé du contenu 16">
            <a:extLst>
              <a:ext uri="{FF2B5EF4-FFF2-40B4-BE49-F238E27FC236}">
                <a16:creationId xmlns:a16="http://schemas.microsoft.com/office/drawing/2014/main" id="{EF46BB67-4415-B7A1-3DEE-D23C01924B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4050792"/>
            <a:ext cx="9601200" cy="1816608"/>
          </a:xfrm>
        </p:spPr>
        <p:txBody>
          <a:bodyPr/>
          <a:lstStyle/>
          <a:p>
            <a:r>
              <a:rPr lang="fr-FR" dirty="0" err="1"/>
              <a:t>Generally</a:t>
            </a:r>
            <a:r>
              <a:rPr lang="fr-FR" dirty="0"/>
              <a:t>, candidate are </a:t>
            </a:r>
            <a:r>
              <a:rPr lang="fr-FR" dirty="0" err="1"/>
              <a:t>half</a:t>
            </a:r>
            <a:r>
              <a:rPr lang="fr-FR" dirty="0"/>
              <a:t> happy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their</a:t>
            </a:r>
            <a:r>
              <a:rPr lang="fr-FR" dirty="0"/>
              <a:t> life</a:t>
            </a:r>
          </a:p>
          <a:p>
            <a:r>
              <a:rPr lang="fr-FR" dirty="0" err="1"/>
              <a:t>They</a:t>
            </a:r>
            <a:r>
              <a:rPr lang="fr-FR" dirty="0"/>
              <a:t> </a:t>
            </a:r>
            <a:r>
              <a:rPr lang="fr-FR" dirty="0" err="1"/>
              <a:t>mostly</a:t>
            </a:r>
            <a:r>
              <a:rPr lang="fr-FR" dirty="0"/>
              <a:t> </a:t>
            </a:r>
            <a:r>
              <a:rPr lang="fr-FR" dirty="0" err="1"/>
              <a:t>expect</a:t>
            </a:r>
            <a:r>
              <a:rPr lang="fr-FR" dirty="0"/>
              <a:t> </a:t>
            </a:r>
            <a:r>
              <a:rPr lang="fr-FR" dirty="0" err="1"/>
              <a:t>around</a:t>
            </a:r>
            <a:r>
              <a:rPr lang="fr-FR" dirty="0"/>
              <a:t> 6 peoples to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interested</a:t>
            </a:r>
            <a:r>
              <a:rPr lang="fr-FR" dirty="0"/>
              <a:t> of </a:t>
            </a:r>
            <a:r>
              <a:rPr lang="fr-FR" dirty="0" err="1"/>
              <a:t>them</a:t>
            </a:r>
            <a:endParaRPr lang="fr-FR" dirty="0"/>
          </a:p>
          <a:p>
            <a:r>
              <a:rPr lang="fr-FR" dirty="0" err="1"/>
              <a:t>They</a:t>
            </a:r>
            <a:r>
              <a:rPr lang="fr-FR" dirty="0"/>
              <a:t> </a:t>
            </a:r>
            <a:r>
              <a:rPr lang="fr-FR" dirty="0" err="1"/>
              <a:t>hope</a:t>
            </a:r>
            <a:r>
              <a:rPr lang="fr-FR" dirty="0"/>
              <a:t> to have </a:t>
            </a:r>
            <a:r>
              <a:rPr lang="fr-FR" dirty="0" err="1"/>
              <a:t>between</a:t>
            </a:r>
            <a:r>
              <a:rPr lang="fr-FR" dirty="0"/>
              <a:t> 2 and 5 </a:t>
            </a:r>
            <a:r>
              <a:rPr lang="fr-FR" dirty="0" err="1"/>
              <a:t>matching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25570435"/>
      </p:ext>
    </p:extLst>
  </p:cSld>
  <p:clrMapOvr>
    <a:masterClrMapping/>
  </p:clrMapOvr>
</p:sld>
</file>

<file path=ppt/theme/theme1.xml><?xml version="1.0" encoding="utf-8"?>
<a:theme xmlns:a="http://schemas.openxmlformats.org/drawingml/2006/main" name="Cadrage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Cadrage</Template>
  <TotalTime>362</TotalTime>
  <Words>567</Words>
  <Application>Microsoft Macintosh PowerPoint</Application>
  <PresentationFormat>Grand écran</PresentationFormat>
  <Paragraphs>84</Paragraphs>
  <Slides>18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1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0" baseType="lpstr">
      <vt:lpstr>Franklin Gothic Book</vt:lpstr>
      <vt:lpstr>Cadrage</vt:lpstr>
      <vt:lpstr>SPEED DATING</vt:lpstr>
      <vt:lpstr>SUMMARY</vt:lpstr>
      <vt:lpstr>Use Case presentation </vt:lpstr>
      <vt:lpstr>Database exploratory </vt:lpstr>
      <vt:lpstr>Candidat’s profile analysis</vt:lpstr>
      <vt:lpstr>Présentation PowerPoint</vt:lpstr>
      <vt:lpstr>Présentation PowerPoint</vt:lpstr>
      <vt:lpstr>Présentation PowerPoint</vt:lpstr>
      <vt:lpstr>Présentation PowerPoint</vt:lpstr>
      <vt:lpstr>Resume Candidate’s profile</vt:lpstr>
      <vt:lpstr>MATCHING ANALYSIS 452 second dates</vt:lpstr>
      <vt:lpstr>Présentation PowerPoint</vt:lpstr>
      <vt:lpstr>Présentation PowerPoint</vt:lpstr>
      <vt:lpstr>CANDIDATE’S LOCATIONS</vt:lpstr>
      <vt:lpstr>CONCLUSION</vt:lpstr>
      <vt:lpstr>Matching influence</vt:lpstr>
      <vt:lpstr>TO GO FURTHER…</vt:lpstr>
      <vt:lpstr>TO GO FURTHER...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SPEED DATING</dc:title>
  <dc:creator>kinn.linda@outlook.fr</dc:creator>
  <cp:lastModifiedBy>kinn.linda@outlook.fr</cp:lastModifiedBy>
  <cp:revision>4</cp:revision>
  <dcterms:created xsi:type="dcterms:W3CDTF">2022-11-16T02:18:17Z</dcterms:created>
  <dcterms:modified xsi:type="dcterms:W3CDTF">2022-11-18T13:45:23Z</dcterms:modified>
</cp:coreProperties>
</file>