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0" r:id="rId5"/>
    <p:sldId id="259" r:id="rId6"/>
    <p:sldId id="302" r:id="rId7"/>
    <p:sldId id="311" r:id="rId8"/>
    <p:sldId id="291" r:id="rId9"/>
    <p:sldId id="312" r:id="rId10"/>
    <p:sldId id="307" r:id="rId11"/>
    <p:sldId id="314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8"/>
    <p:restoredTop sz="95820"/>
  </p:normalViewPr>
  <p:slideViewPr>
    <p:cSldViewPr snapToGrid="0">
      <p:cViewPr>
        <p:scale>
          <a:sx n="84" d="100"/>
          <a:sy n="84" d="100"/>
        </p:scale>
        <p:origin x="32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getaround-app-53.herokuapp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etaround-app-fast.herokuapp.com/" TargetMode="External"/><Relationship Id="rId5" Type="http://schemas.openxmlformats.org/officeDocument/2006/relationships/hyperlink" Target="http://0.0.0.0/docs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localhost:85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F4D0-FC28-9FA9-6BD9-E2113C943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sz="4400" dirty="0"/>
              <a:t>DEPLOYMENT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3DD800-EDF9-03FE-F8BC-81081C905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Industrialization</a:t>
            </a:r>
            <a:r>
              <a:rPr lang="fr-FR" dirty="0"/>
              <a:t> of a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and automation of </a:t>
            </a:r>
            <a:r>
              <a:rPr lang="fr-FR" dirty="0" err="1"/>
              <a:t>decision-making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5FDEEE-5294-F8B1-C8E8-201B37A3C12C}"/>
              </a:ext>
            </a:extLst>
          </p:cNvPr>
          <p:cNvSpPr txBox="1"/>
          <p:nvPr/>
        </p:nvSpPr>
        <p:spPr>
          <a:xfrm>
            <a:off x="3277275" y="5721069"/>
            <a:ext cx="48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KINN Linda – </a:t>
            </a:r>
            <a:r>
              <a:rPr lang="fr-FR" dirty="0" err="1"/>
              <a:t>Jedha</a:t>
            </a:r>
            <a:r>
              <a:rPr lang="fr-FR" dirty="0"/>
              <a:t> </a:t>
            </a:r>
            <a:r>
              <a:rPr lang="fr-FR" dirty="0" err="1"/>
              <a:t>Bootcamp</a:t>
            </a:r>
            <a:r>
              <a:rPr lang="fr-FR" dirty="0"/>
              <a:t> - 2022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5D8BE9-749B-46D7-71C5-7B79BE9B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906" y="1707429"/>
            <a:ext cx="6946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4" descr="A close up view of a track and field lane in the dark">
            <a:extLst>
              <a:ext uri="{FF2B5EF4-FFF2-40B4-BE49-F238E27FC236}">
                <a16:creationId xmlns:a16="http://schemas.microsoft.com/office/drawing/2014/main" id="{30DBF23C-0087-BE8B-6CBF-BA018688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CEB68-FB19-E7ED-A876-242D279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2372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 : coins arrondis 1040">
            <a:extLst>
              <a:ext uri="{FF2B5EF4-FFF2-40B4-BE49-F238E27FC236}">
                <a16:creationId xmlns:a16="http://schemas.microsoft.com/office/drawing/2014/main" id="{7113A844-4AF6-89D9-18C1-F0A14E7003D8}"/>
              </a:ext>
            </a:extLst>
          </p:cNvPr>
          <p:cNvSpPr/>
          <p:nvPr/>
        </p:nvSpPr>
        <p:spPr>
          <a:xfrm>
            <a:off x="756805" y="224852"/>
            <a:ext cx="7042489" cy="618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fr-FR" sz="4800" b="1" dirty="0">
              <a:solidFill>
                <a:schemeClr val="tx1"/>
              </a:solidFill>
            </a:endParaRPr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F8B8DDEA-DFD0-BA3C-3243-6BE1F3C8AD95}"/>
              </a:ext>
            </a:extLst>
          </p:cNvPr>
          <p:cNvSpPr/>
          <p:nvPr/>
        </p:nvSpPr>
        <p:spPr>
          <a:xfrm>
            <a:off x="956330" y="998896"/>
            <a:ext cx="918587" cy="144594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BDD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640E75B1-A413-83FE-1D38-A150705A76B5}"/>
              </a:ext>
            </a:extLst>
          </p:cNvPr>
          <p:cNvSpPr/>
          <p:nvPr/>
        </p:nvSpPr>
        <p:spPr>
          <a:xfrm>
            <a:off x="956330" y="4406928"/>
            <a:ext cx="918588" cy="144594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BDD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Pricing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59992-4D48-B1DE-AC7A-4C1D14500144}"/>
              </a:ext>
            </a:extLst>
          </p:cNvPr>
          <p:cNvSpPr/>
          <p:nvPr/>
        </p:nvSpPr>
        <p:spPr>
          <a:xfrm>
            <a:off x="2012855" y="1558377"/>
            <a:ext cx="1457537" cy="478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D223-A49C-0402-8C21-B68447408E5F}"/>
              </a:ext>
            </a:extLst>
          </p:cNvPr>
          <p:cNvSpPr/>
          <p:nvPr/>
        </p:nvSpPr>
        <p:spPr>
          <a:xfrm>
            <a:off x="2009933" y="4916312"/>
            <a:ext cx="1457538" cy="609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3E084-F04B-3B9A-3A18-08CAB85E46AB}"/>
              </a:ext>
            </a:extLst>
          </p:cNvPr>
          <p:cNvSpPr/>
          <p:nvPr/>
        </p:nvSpPr>
        <p:spPr>
          <a:xfrm>
            <a:off x="3563082" y="1558377"/>
            <a:ext cx="1457538" cy="497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STREAMLIT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ECA06-D28E-DEC1-92A5-0BFBEE4D237D}"/>
              </a:ext>
            </a:extLst>
          </p:cNvPr>
          <p:cNvSpPr/>
          <p:nvPr/>
        </p:nvSpPr>
        <p:spPr>
          <a:xfrm>
            <a:off x="7897818" y="3215394"/>
            <a:ext cx="1457538" cy="609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51A95-F6EA-A650-3D61-1BA315AD0D98}"/>
              </a:ext>
            </a:extLst>
          </p:cNvPr>
          <p:cNvSpPr/>
          <p:nvPr/>
        </p:nvSpPr>
        <p:spPr>
          <a:xfrm>
            <a:off x="5116231" y="4916312"/>
            <a:ext cx="1457538" cy="609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Fast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27B77-5E00-B141-AE14-804914566AA1}"/>
              </a:ext>
            </a:extLst>
          </p:cNvPr>
          <p:cNvSpPr/>
          <p:nvPr/>
        </p:nvSpPr>
        <p:spPr>
          <a:xfrm>
            <a:off x="6216015" y="3215394"/>
            <a:ext cx="1457538" cy="609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165E22-C7CF-6286-F02F-D4853DBEBF11}"/>
              </a:ext>
            </a:extLst>
          </p:cNvPr>
          <p:cNvSpPr/>
          <p:nvPr/>
        </p:nvSpPr>
        <p:spPr>
          <a:xfrm>
            <a:off x="3563082" y="4916312"/>
            <a:ext cx="1457538" cy="6091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24" name="Espace réservé du contenu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26CB7E3-1CC0-3203-F1F1-53834A8F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7818" y="2728712"/>
            <a:ext cx="1457538" cy="486682"/>
          </a:xfrm>
        </p:spPr>
      </p:pic>
      <p:pic>
        <p:nvPicPr>
          <p:cNvPr id="25" name="Image 2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8FAF0DF-90E2-3669-9470-8C717EFADD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3125" y="1201772"/>
            <a:ext cx="1076995" cy="35660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DE4D625-A1F9-FAFA-2C58-6EEBB433C7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8259" y="1133061"/>
            <a:ext cx="1746834" cy="425316"/>
          </a:xfrm>
          <a:prstGeom prst="rect">
            <a:avLst/>
          </a:prstGeom>
        </p:spPr>
      </p:pic>
      <p:pic>
        <p:nvPicPr>
          <p:cNvPr id="28" name="Image 27">
            <a:hlinkClick r:id="rId5"/>
            <a:extLst>
              <a:ext uri="{FF2B5EF4-FFF2-40B4-BE49-F238E27FC236}">
                <a16:creationId xmlns:a16="http://schemas.microsoft.com/office/drawing/2014/main" id="{896324FC-BEEF-713C-2A98-24CEE1DA7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6950" y="4045877"/>
            <a:ext cx="755863" cy="808410"/>
          </a:xfrm>
          <a:prstGeom prst="rect">
            <a:avLst/>
          </a:prstGeom>
        </p:spPr>
      </p:pic>
      <p:pic>
        <p:nvPicPr>
          <p:cNvPr id="32" name="Image 3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5ABE841-18E3-7724-ADEE-17C31E3B64D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7973" y="2721417"/>
            <a:ext cx="1359353" cy="41371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DCC827E-BBA2-6738-506B-487458DF3FA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5229" y="4217378"/>
            <a:ext cx="1092893" cy="724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7FDCF23-05DB-619D-09DC-1B1E8BE90B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1003" y="4275247"/>
            <a:ext cx="635398" cy="60919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FDD8FFF-AE11-1944-0897-C33F0FDE0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6950" y="2894326"/>
            <a:ext cx="929152" cy="1093866"/>
          </a:xfrm>
          <a:prstGeom prst="rect">
            <a:avLst/>
          </a:prstGeom>
        </p:spPr>
      </p:pic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9BF2A879-8930-2F9E-FBF7-018A9D73D54F}"/>
              </a:ext>
            </a:extLst>
          </p:cNvPr>
          <p:cNvGrpSpPr/>
          <p:nvPr/>
        </p:nvGrpSpPr>
        <p:grpSpPr>
          <a:xfrm>
            <a:off x="9675703" y="4443805"/>
            <a:ext cx="2111647" cy="1660762"/>
            <a:chOff x="9675703" y="4443805"/>
            <a:chExt cx="2111647" cy="1660762"/>
          </a:xfrm>
        </p:grpSpPr>
        <p:pic>
          <p:nvPicPr>
            <p:cNvPr id="46" name="Image 45">
              <a:hlinkClick r:id="rId11"/>
              <a:extLst>
                <a:ext uri="{FF2B5EF4-FFF2-40B4-BE49-F238E27FC236}">
                  <a16:creationId xmlns:a16="http://schemas.microsoft.com/office/drawing/2014/main" id="{9D65388F-2850-0739-347D-0EF07784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75703" y="4443805"/>
              <a:ext cx="2111647" cy="1660762"/>
            </a:xfrm>
            <a:prstGeom prst="rect">
              <a:avLst/>
            </a:prstGeom>
          </p:spPr>
        </p:pic>
        <p:pic>
          <p:nvPicPr>
            <p:cNvPr id="47" name="Image 46">
              <a:hlinkClick r:id="rId5"/>
              <a:extLst>
                <a:ext uri="{FF2B5EF4-FFF2-40B4-BE49-F238E27FC236}">
                  <a16:creationId xmlns:a16="http://schemas.microsoft.com/office/drawing/2014/main" id="{A1C8823D-3A7F-D4A7-4C04-9F4F3334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34531" y="4652832"/>
              <a:ext cx="755863" cy="808410"/>
            </a:xfrm>
            <a:prstGeom prst="rect">
              <a:avLst/>
            </a:prstGeom>
          </p:spPr>
        </p:pic>
      </p:grpSp>
      <p:pic>
        <p:nvPicPr>
          <p:cNvPr id="45" name="Image 44">
            <a:hlinkClick r:id="rId13"/>
            <a:extLst>
              <a:ext uri="{FF2B5EF4-FFF2-40B4-BE49-F238E27FC236}">
                <a16:creationId xmlns:a16="http://schemas.microsoft.com/office/drawing/2014/main" id="{8241ADAB-0F49-877C-E9F9-8FFBD247CD9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9633" y="814865"/>
            <a:ext cx="2111647" cy="1660762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8170E7C-A271-42C9-F083-DBFC020018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89760" y="1233564"/>
            <a:ext cx="1390295" cy="338507"/>
          </a:xfrm>
          <a:prstGeom prst="rect">
            <a:avLst/>
          </a:prstGeom>
        </p:spPr>
      </p:pic>
      <p:cxnSp>
        <p:nvCxnSpPr>
          <p:cNvPr id="52" name="Connecteur en angle 51">
            <a:extLst>
              <a:ext uri="{FF2B5EF4-FFF2-40B4-BE49-F238E27FC236}">
                <a16:creationId xmlns:a16="http://schemas.microsoft.com/office/drawing/2014/main" id="{3F66B611-AE19-6B2C-5ECF-E0B933E69B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1057" y="4231832"/>
            <a:ext cx="1181221" cy="796936"/>
          </a:xfrm>
          <a:prstGeom prst="bentConnector3">
            <a:avLst>
              <a:gd name="adj1" fmla="val 304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>
            <a:extLst>
              <a:ext uri="{FF2B5EF4-FFF2-40B4-BE49-F238E27FC236}">
                <a16:creationId xmlns:a16="http://schemas.microsoft.com/office/drawing/2014/main" id="{1A6BD015-F2A0-3369-8459-5E2620801234}"/>
              </a:ext>
            </a:extLst>
          </p:cNvPr>
          <p:cNvCxnSpPr>
            <a:cxnSpLocks/>
          </p:cNvCxnSpPr>
          <p:nvPr/>
        </p:nvCxnSpPr>
        <p:spPr>
          <a:xfrm>
            <a:off x="5145174" y="1807352"/>
            <a:ext cx="2404961" cy="685360"/>
          </a:xfrm>
          <a:prstGeom prst="bentConnector3">
            <a:avLst>
              <a:gd name="adj1" fmla="val 9986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en angle 1024">
            <a:extLst>
              <a:ext uri="{FF2B5EF4-FFF2-40B4-BE49-F238E27FC236}">
                <a16:creationId xmlns:a16="http://schemas.microsoft.com/office/drawing/2014/main" id="{B3A6E042-2F1F-FDF3-BC57-60C06163AEB9}"/>
              </a:ext>
            </a:extLst>
          </p:cNvPr>
          <p:cNvCxnSpPr>
            <a:cxnSpLocks/>
          </p:cNvCxnSpPr>
          <p:nvPr/>
        </p:nvCxnSpPr>
        <p:spPr>
          <a:xfrm flipV="1">
            <a:off x="8069405" y="1810767"/>
            <a:ext cx="1425403" cy="664860"/>
          </a:xfrm>
          <a:prstGeom prst="bentConnector3">
            <a:avLst>
              <a:gd name="adj1" fmla="val 57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en angle 1033">
            <a:extLst>
              <a:ext uri="{FF2B5EF4-FFF2-40B4-BE49-F238E27FC236}">
                <a16:creationId xmlns:a16="http://schemas.microsoft.com/office/drawing/2014/main" id="{728C0D44-7D4A-9B23-AEF7-3D1ADE244E16}"/>
              </a:ext>
            </a:extLst>
          </p:cNvPr>
          <p:cNvCxnSpPr>
            <a:cxnSpLocks/>
          </p:cNvCxnSpPr>
          <p:nvPr/>
        </p:nvCxnSpPr>
        <p:spPr>
          <a:xfrm>
            <a:off x="8038180" y="4132658"/>
            <a:ext cx="1592553" cy="1057201"/>
          </a:xfrm>
          <a:prstGeom prst="bentConnector3">
            <a:avLst>
              <a:gd name="adj1" fmla="val -82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2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40AED5-9CF9-DF30-C6A2-54FBCE4584CD}"/>
              </a:ext>
            </a:extLst>
          </p:cNvPr>
          <p:cNvSpPr txBox="1"/>
          <p:nvPr/>
        </p:nvSpPr>
        <p:spPr>
          <a:xfrm>
            <a:off x="2413055" y="722738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THANK FOR YOUR ATTENTION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61C92B-53C0-2878-506F-0273F386C5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337" y="6239150"/>
            <a:ext cx="1109663" cy="6188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258688-9D4F-B410-3151-70B0312EC7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627547" y="6244177"/>
            <a:ext cx="1130727" cy="6138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F751570-BA87-3A34-3942-76E6CC1101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9846" y="6240254"/>
            <a:ext cx="1131918" cy="6177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949944D-097B-95DB-6BF7-7644456A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087" y="6240255"/>
            <a:ext cx="1130726" cy="6177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5DE0C5-B815-86C7-E25D-80403CA9904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5805" y="3181027"/>
            <a:ext cx="6946900" cy="20193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A58FF63-1941-BCC7-2F15-C6E20BE8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4531" y="6239150"/>
            <a:ext cx="1109663" cy="6188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4DB1F26-45D9-6025-8658-08014623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42725" y="6239150"/>
            <a:ext cx="1130727" cy="61382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5639BD7-315F-F6EE-09BC-3010D697A0A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1983" y="6240255"/>
            <a:ext cx="1130726" cy="61774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E9B7C7A-4A51-089F-8AD5-4F6581E4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67505" y="6235227"/>
            <a:ext cx="1131918" cy="61774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26D71E8-A75F-39AB-BF00-2192CDBC36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418"/>
          <a:stretch/>
        </p:blipFill>
        <p:spPr>
          <a:xfrm>
            <a:off x="11393913" y="6244177"/>
            <a:ext cx="798087" cy="6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C0A60-EC6B-C76F-4359-1DFA30F3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AE406-D88F-E010-D737-911FB7632714}"/>
              </a:ext>
            </a:extLst>
          </p:cNvPr>
          <p:cNvSpPr/>
          <p:nvPr/>
        </p:nvSpPr>
        <p:spPr>
          <a:xfrm>
            <a:off x="1219200" y="3125892"/>
            <a:ext cx="4511040" cy="6062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90A6CB-5BD0-0C0F-3B82-6630403AEA3B}"/>
              </a:ext>
            </a:extLst>
          </p:cNvPr>
          <p:cNvSpPr/>
          <p:nvPr/>
        </p:nvSpPr>
        <p:spPr>
          <a:xfrm>
            <a:off x="1219200" y="2294572"/>
            <a:ext cx="4511040" cy="6062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 CASE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E83E96-E40E-0CAC-FD57-770BE435D47A}"/>
              </a:ext>
            </a:extLst>
          </p:cNvPr>
          <p:cNvSpPr/>
          <p:nvPr/>
        </p:nvSpPr>
        <p:spPr>
          <a:xfrm>
            <a:off x="1219200" y="3957212"/>
            <a:ext cx="4511040" cy="6062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8EE36E-EE57-0028-470E-71273C26442B}"/>
              </a:ext>
            </a:extLst>
          </p:cNvPr>
          <p:cNvSpPr/>
          <p:nvPr/>
        </p:nvSpPr>
        <p:spPr>
          <a:xfrm>
            <a:off x="6736082" y="2264092"/>
            <a:ext cx="4511040" cy="6834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DELAY ANALYSIS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F15291-9B10-8059-6484-1B0F13378C1A}"/>
              </a:ext>
            </a:extLst>
          </p:cNvPr>
          <p:cNvSpPr/>
          <p:nvPr/>
        </p:nvSpPr>
        <p:spPr>
          <a:xfrm>
            <a:off x="6736082" y="3087264"/>
            <a:ext cx="4511040" cy="6834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PRICE PREDICTION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3765FCE-367F-44CB-EC8B-B8E9C226D1DB}"/>
              </a:ext>
            </a:extLst>
          </p:cNvPr>
          <p:cNvSpPr/>
          <p:nvPr/>
        </p:nvSpPr>
        <p:spPr>
          <a:xfrm>
            <a:off x="6736082" y="3910436"/>
            <a:ext cx="4511040" cy="6834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DEPLOYEMENT</a:t>
            </a:r>
          </a:p>
        </p:txBody>
      </p:sp>
    </p:spTree>
    <p:extLst>
      <p:ext uri="{BB962C8B-B14F-4D97-AF65-F5344CB8AC3E}">
        <p14:creationId xmlns:p14="http://schemas.microsoft.com/office/powerpoint/2010/main" val="37863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CFA2168-9533-11E7-C7CE-EA9708255C11}"/>
              </a:ext>
            </a:extLst>
          </p:cNvPr>
          <p:cNvSpPr/>
          <p:nvPr/>
        </p:nvSpPr>
        <p:spPr>
          <a:xfrm>
            <a:off x="7340623" y="3642360"/>
            <a:ext cx="3977640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67A8F3F-E886-2BAE-CC56-B94F3A3A63B8}"/>
              </a:ext>
            </a:extLst>
          </p:cNvPr>
          <p:cNvSpPr/>
          <p:nvPr/>
        </p:nvSpPr>
        <p:spPr>
          <a:xfrm>
            <a:off x="7284720" y="487680"/>
            <a:ext cx="3977640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DA43AC-CB82-BF35-DEF4-F60F3A753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-1" r="1576"/>
          <a:stretch/>
        </p:blipFill>
        <p:spPr>
          <a:xfrm>
            <a:off x="1371600" y="2644440"/>
            <a:ext cx="1718906" cy="1485900"/>
          </a:xfrm>
          <a:prstGeom prst="rect">
            <a:avLst/>
          </a:prstGeom>
        </p:spPr>
      </p:pic>
      <p:pic>
        <p:nvPicPr>
          <p:cNvPr id="1028" name="Picture 4" descr="Client Insatisfait (@MauvaisPlan_) / Twitter">
            <a:extLst>
              <a:ext uri="{FF2B5EF4-FFF2-40B4-BE49-F238E27FC236}">
                <a16:creationId xmlns:a16="http://schemas.microsoft.com/office/drawing/2014/main" id="{53B1DCD6-7646-081F-3DD6-94E914E8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43" y="870600"/>
            <a:ext cx="1609075" cy="16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B2806F-5172-CBA3-D148-062F5DAA7B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13452" y="2787650"/>
            <a:ext cx="2044700" cy="1282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E34D27-C4FD-3F11-12E4-6CBF1A4333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235331" y="4298315"/>
            <a:ext cx="2044700" cy="1282700"/>
          </a:xfrm>
          <a:prstGeom prst="rect">
            <a:avLst/>
          </a:prstGeom>
        </p:spPr>
      </p:pic>
      <p:pic>
        <p:nvPicPr>
          <p:cNvPr id="1026" name="Picture 2" descr="Icône Cancel gratuite | icônes de Cancel PNG, ICO ou ICNS">
            <a:extLst>
              <a:ext uri="{FF2B5EF4-FFF2-40B4-BE49-F238E27FC236}">
                <a16:creationId xmlns:a16="http://schemas.microsoft.com/office/drawing/2014/main" id="{091C3D42-E976-8081-4EE4-8FE392EC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88" y="4070350"/>
            <a:ext cx="2994612" cy="17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CC85EDE8-5EB1-6588-AC28-36AF835F21E8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5654040" y="1798320"/>
            <a:ext cx="1676400" cy="1584960"/>
          </a:xfrm>
          <a:prstGeom prst="bentConnector2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0F96676C-3CDF-81FF-F1E7-09BC5524BC25}"/>
              </a:ext>
            </a:extLst>
          </p:cNvPr>
          <p:cNvCxnSpPr>
            <a:cxnSpLocks/>
          </p:cNvCxnSpPr>
          <p:nvPr/>
        </p:nvCxnSpPr>
        <p:spPr>
          <a:xfrm>
            <a:off x="5684520" y="3429000"/>
            <a:ext cx="1640863" cy="1478280"/>
          </a:xfrm>
          <a:prstGeom prst="bentConnector3">
            <a:avLst>
              <a:gd name="adj1" fmla="val 3561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AA22A7-F0F5-600E-4B7E-760B8C25031E}"/>
              </a:ext>
            </a:extLst>
          </p:cNvPr>
          <p:cNvSpPr/>
          <p:nvPr/>
        </p:nvSpPr>
        <p:spPr>
          <a:xfrm>
            <a:off x="2164080" y="381000"/>
            <a:ext cx="2362200" cy="701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THRESHOLD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811D5D-FD81-75DE-2165-78F15A02125C}"/>
              </a:ext>
            </a:extLst>
          </p:cNvPr>
          <p:cNvSpPr/>
          <p:nvPr/>
        </p:nvSpPr>
        <p:spPr>
          <a:xfrm>
            <a:off x="7482840" y="381000"/>
            <a:ext cx="2362200" cy="701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SCOPE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A36AF0-27D5-5FD2-9D63-CA7E75700CF2}"/>
              </a:ext>
            </a:extLst>
          </p:cNvPr>
          <p:cNvSpPr txBox="1"/>
          <p:nvPr/>
        </p:nvSpPr>
        <p:spPr>
          <a:xfrm>
            <a:off x="1341120" y="1227281"/>
            <a:ext cx="428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How long </a:t>
            </a:r>
            <a:r>
              <a:rPr lang="fr-FR" dirty="0" err="1"/>
              <a:t>should</a:t>
            </a:r>
            <a:r>
              <a:rPr lang="fr-FR" dirty="0"/>
              <a:t> the minimum </a:t>
            </a:r>
            <a:r>
              <a:rPr lang="fr-FR" dirty="0" err="1"/>
              <a:t>delay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02187-495F-021C-3730-1F6B83085E18}"/>
              </a:ext>
            </a:extLst>
          </p:cNvPr>
          <p:cNvSpPr txBox="1"/>
          <p:nvPr/>
        </p:nvSpPr>
        <p:spPr>
          <a:xfrm>
            <a:off x="6675120" y="1198393"/>
            <a:ext cx="428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enable the </a:t>
            </a:r>
            <a:r>
              <a:rPr lang="fr-FR" dirty="0" err="1"/>
              <a:t>feature</a:t>
            </a:r>
            <a:r>
              <a:rPr lang="fr-FR" dirty="0"/>
              <a:t> for all cars ? </a:t>
            </a:r>
          </a:p>
          <a:p>
            <a:pPr algn="ctr"/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cars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AACD35D-2290-2A6F-3745-0A6404338BBE}"/>
              </a:ext>
            </a:extLst>
          </p:cNvPr>
          <p:cNvSpPr/>
          <p:nvPr/>
        </p:nvSpPr>
        <p:spPr>
          <a:xfrm>
            <a:off x="1249680" y="4899234"/>
            <a:ext cx="10134600" cy="7476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problematic</a:t>
            </a:r>
            <a:r>
              <a:rPr lang="fr-FR" dirty="0"/>
              <a:t> cases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solve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and scope ?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E1BF4EB-ED23-A397-5D79-8FE3D197F118}"/>
              </a:ext>
            </a:extLst>
          </p:cNvPr>
          <p:cNvSpPr/>
          <p:nvPr/>
        </p:nvSpPr>
        <p:spPr>
          <a:xfrm>
            <a:off x="1249680" y="3121074"/>
            <a:ext cx="10134600" cy="7476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driver ?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74A511D-DAC3-8A4C-ED05-5612713D5859}"/>
              </a:ext>
            </a:extLst>
          </p:cNvPr>
          <p:cNvSpPr/>
          <p:nvPr/>
        </p:nvSpPr>
        <p:spPr>
          <a:xfrm>
            <a:off x="1249680" y="2223930"/>
            <a:ext cx="10134600" cy="7476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How </a:t>
            </a:r>
            <a:r>
              <a:rPr lang="fr-FR" dirty="0" err="1"/>
              <a:t>often</a:t>
            </a:r>
            <a:r>
              <a:rPr lang="fr-FR" dirty="0"/>
              <a:t> are drivers </a:t>
            </a:r>
            <a:r>
              <a:rPr lang="fr-FR" dirty="0" err="1"/>
              <a:t>late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check-in ?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C0E3112-A2D3-8CC0-E251-73A11290EA09}"/>
              </a:ext>
            </a:extLst>
          </p:cNvPr>
          <p:cNvSpPr/>
          <p:nvPr/>
        </p:nvSpPr>
        <p:spPr>
          <a:xfrm>
            <a:off x="1249680" y="5791458"/>
            <a:ext cx="10134600" cy="7476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owner’s</a:t>
            </a:r>
            <a:r>
              <a:rPr lang="fr-FR" dirty="0"/>
              <a:t> revenue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affected</a:t>
            </a:r>
            <a:r>
              <a:rPr lang="fr-FR" dirty="0"/>
              <a:t> by the </a:t>
            </a:r>
            <a:r>
              <a:rPr lang="fr-FR" dirty="0" err="1"/>
              <a:t>feature</a:t>
            </a:r>
            <a:r>
              <a:rPr lang="fr-FR" dirty="0"/>
              <a:t>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4A7862C-C9E3-3A17-0D73-2E1F9000307B}"/>
              </a:ext>
            </a:extLst>
          </p:cNvPr>
          <p:cNvSpPr/>
          <p:nvPr/>
        </p:nvSpPr>
        <p:spPr>
          <a:xfrm>
            <a:off x="1249680" y="4002090"/>
            <a:ext cx="10134600" cy="7476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rentals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affected</a:t>
            </a:r>
            <a:r>
              <a:rPr lang="fr-FR" dirty="0"/>
              <a:t> by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</a:t>
            </a:r>
          </a:p>
          <a:p>
            <a:pPr algn="ctr"/>
            <a:r>
              <a:rPr lang="fr-FR" dirty="0"/>
              <a:t>the </a:t>
            </a:r>
            <a:r>
              <a:rPr lang="fr-FR" dirty="0" err="1"/>
              <a:t>threshold</a:t>
            </a:r>
            <a:r>
              <a:rPr lang="fr-FR" dirty="0"/>
              <a:t> and scope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022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5A9421-AAA9-CDBD-B238-9BAAAF8932F1}"/>
              </a:ext>
            </a:extLst>
          </p:cNvPr>
          <p:cNvSpPr/>
          <p:nvPr/>
        </p:nvSpPr>
        <p:spPr>
          <a:xfrm>
            <a:off x="1100666" y="1811867"/>
            <a:ext cx="472440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DELAY ANALYSIS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E58FFF3-25DA-EF0B-6C60-2AAF4D85951D}"/>
              </a:ext>
            </a:extLst>
          </p:cNvPr>
          <p:cNvSpPr/>
          <p:nvPr/>
        </p:nvSpPr>
        <p:spPr>
          <a:xfrm>
            <a:off x="6519334" y="1811867"/>
            <a:ext cx="472440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PRICING OPTIMISATION</a:t>
            </a:r>
          </a:p>
        </p:txBody>
      </p: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77AC5C07-1113-75F2-B3C5-882D9CF4509A}"/>
              </a:ext>
            </a:extLst>
          </p:cNvPr>
          <p:cNvSpPr/>
          <p:nvPr/>
        </p:nvSpPr>
        <p:spPr>
          <a:xfrm>
            <a:off x="2861733" y="3302000"/>
            <a:ext cx="1032934" cy="1456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ACF6E7F8-7A41-98E0-A23E-7219D18B2633}"/>
              </a:ext>
            </a:extLst>
          </p:cNvPr>
          <p:cNvSpPr/>
          <p:nvPr/>
        </p:nvSpPr>
        <p:spPr>
          <a:xfrm>
            <a:off x="8297335" y="3297767"/>
            <a:ext cx="1032934" cy="1456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8F011F4-DEC8-D459-C1B7-4AC6C3C07BFB}"/>
              </a:ext>
            </a:extLst>
          </p:cNvPr>
          <p:cNvSpPr/>
          <p:nvPr/>
        </p:nvSpPr>
        <p:spPr>
          <a:xfrm>
            <a:off x="1100666" y="5266267"/>
            <a:ext cx="4724400" cy="108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THRESHOLD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502E47B-47A1-03C4-1B05-332AFBD7E517}"/>
              </a:ext>
            </a:extLst>
          </p:cNvPr>
          <p:cNvSpPr/>
          <p:nvPr/>
        </p:nvSpPr>
        <p:spPr>
          <a:xfrm>
            <a:off x="6519334" y="5266267"/>
            <a:ext cx="4724400" cy="108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PREDICT THE RIGHT PRICE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OF RENTAL CAR</a:t>
            </a:r>
          </a:p>
        </p:txBody>
      </p:sp>
    </p:spTree>
    <p:extLst>
      <p:ext uri="{BB962C8B-B14F-4D97-AF65-F5344CB8AC3E}">
        <p14:creationId xmlns:p14="http://schemas.microsoft.com/office/powerpoint/2010/main" val="18283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46C5841-860B-03D3-0B67-509869AF8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" b="1450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1BEEEE-CEC3-DF7C-D2B1-96184CC9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DELAY ANALYSIS</a:t>
            </a:r>
          </a:p>
        </p:txBody>
      </p:sp>
    </p:spTree>
    <p:extLst>
      <p:ext uri="{BB962C8B-B14F-4D97-AF65-F5344CB8AC3E}">
        <p14:creationId xmlns:p14="http://schemas.microsoft.com/office/powerpoint/2010/main" val="8806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6C0146B-C7CA-DD15-A387-93C5286F75C5}"/>
              </a:ext>
            </a:extLst>
          </p:cNvPr>
          <p:cNvSpPr/>
          <p:nvPr/>
        </p:nvSpPr>
        <p:spPr>
          <a:xfrm>
            <a:off x="6509651" y="433952"/>
            <a:ext cx="4964624" cy="6090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0A28660-4B78-3E7D-94E5-8ABF9D54EB1A}"/>
              </a:ext>
            </a:extLst>
          </p:cNvPr>
          <p:cNvSpPr/>
          <p:nvPr/>
        </p:nvSpPr>
        <p:spPr>
          <a:xfrm>
            <a:off x="1131376" y="433953"/>
            <a:ext cx="4964624" cy="6090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avec coin rogné 6">
            <a:extLst>
              <a:ext uri="{FF2B5EF4-FFF2-40B4-BE49-F238E27FC236}">
                <a16:creationId xmlns:a16="http://schemas.microsoft.com/office/drawing/2014/main" id="{1520A625-DD00-4338-1643-553AE729BD06}"/>
              </a:ext>
            </a:extLst>
          </p:cNvPr>
          <p:cNvSpPr/>
          <p:nvPr/>
        </p:nvSpPr>
        <p:spPr>
          <a:xfrm>
            <a:off x="2239618" y="2854955"/>
            <a:ext cx="2266121" cy="2909377"/>
          </a:xfrm>
          <a:prstGeom prst="snip1Rect">
            <a:avLst/>
          </a:prstGeom>
          <a:noFill/>
          <a:ln w="1206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D08EFD2-4C25-E316-C1CE-DE92F26D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803" y="928745"/>
            <a:ext cx="3551769" cy="11760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0DC2393-79AA-4088-D154-843CC78B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9124" y="839917"/>
            <a:ext cx="4381500" cy="106680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FCC895CB-C198-2790-47B2-88BDD90B31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3139" y="2566436"/>
            <a:ext cx="3947325" cy="3345490"/>
          </a:xfrm>
          <a:prstGeom prst="rect">
            <a:avLst/>
          </a:prstGeom>
        </p:spPr>
      </p:pic>
      <p:sp>
        <p:nvSpPr>
          <p:cNvPr id="14" name="Triangle 13">
            <a:extLst>
              <a:ext uri="{FF2B5EF4-FFF2-40B4-BE49-F238E27FC236}">
                <a16:creationId xmlns:a16="http://schemas.microsoft.com/office/drawing/2014/main" id="{5E4C1B6C-2D76-BD5D-1F09-426EC5338832}"/>
              </a:ext>
            </a:extLst>
          </p:cNvPr>
          <p:cNvSpPr/>
          <p:nvPr/>
        </p:nvSpPr>
        <p:spPr>
          <a:xfrm rot="13539766">
            <a:off x="3847426" y="2970488"/>
            <a:ext cx="569663" cy="4605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02D849-CE43-FB79-122E-80B91B0E0C84}"/>
              </a:ext>
            </a:extLst>
          </p:cNvPr>
          <p:cNvCxnSpPr>
            <a:cxnSpLocks/>
          </p:cNvCxnSpPr>
          <p:nvPr/>
        </p:nvCxnSpPr>
        <p:spPr>
          <a:xfrm>
            <a:off x="2575560" y="3429000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E365571-9E2C-662F-8B4B-1DDF344D31C2}"/>
              </a:ext>
            </a:extLst>
          </p:cNvPr>
          <p:cNvCxnSpPr>
            <a:cxnSpLocks/>
          </p:cNvCxnSpPr>
          <p:nvPr/>
        </p:nvCxnSpPr>
        <p:spPr>
          <a:xfrm>
            <a:off x="2575560" y="3642360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836182-E344-11AB-EA38-36A88F79C715}"/>
              </a:ext>
            </a:extLst>
          </p:cNvPr>
          <p:cNvCxnSpPr>
            <a:cxnSpLocks/>
          </p:cNvCxnSpPr>
          <p:nvPr/>
        </p:nvCxnSpPr>
        <p:spPr>
          <a:xfrm>
            <a:off x="2575560" y="3876907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932C02C-C3EC-7D20-73F7-C0C968BB7D7C}"/>
              </a:ext>
            </a:extLst>
          </p:cNvPr>
          <p:cNvCxnSpPr>
            <a:cxnSpLocks/>
          </p:cNvCxnSpPr>
          <p:nvPr/>
        </p:nvCxnSpPr>
        <p:spPr>
          <a:xfrm>
            <a:off x="2575560" y="4104020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C02BA45-A028-2827-55EC-970327CFC169}"/>
              </a:ext>
            </a:extLst>
          </p:cNvPr>
          <p:cNvCxnSpPr>
            <a:cxnSpLocks/>
          </p:cNvCxnSpPr>
          <p:nvPr/>
        </p:nvCxnSpPr>
        <p:spPr>
          <a:xfrm>
            <a:off x="2575560" y="4302513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18E8733-EB77-3279-C2AB-6330911410D2}"/>
              </a:ext>
            </a:extLst>
          </p:cNvPr>
          <p:cNvCxnSpPr>
            <a:cxnSpLocks/>
          </p:cNvCxnSpPr>
          <p:nvPr/>
        </p:nvCxnSpPr>
        <p:spPr>
          <a:xfrm>
            <a:off x="2575560" y="4515873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30AB917-15B0-7B85-35A0-3925165196FA}"/>
              </a:ext>
            </a:extLst>
          </p:cNvPr>
          <p:cNvCxnSpPr>
            <a:cxnSpLocks/>
          </p:cNvCxnSpPr>
          <p:nvPr/>
        </p:nvCxnSpPr>
        <p:spPr>
          <a:xfrm>
            <a:off x="2575560" y="4750420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5F7822-E5B3-EE2B-90A0-B3F9D8F43928}"/>
              </a:ext>
            </a:extLst>
          </p:cNvPr>
          <p:cNvCxnSpPr>
            <a:cxnSpLocks/>
          </p:cNvCxnSpPr>
          <p:nvPr/>
        </p:nvCxnSpPr>
        <p:spPr>
          <a:xfrm>
            <a:off x="2575560" y="4977533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52BF53C-17B7-0DC3-5E71-B083808429C2}"/>
              </a:ext>
            </a:extLst>
          </p:cNvPr>
          <p:cNvCxnSpPr>
            <a:cxnSpLocks/>
          </p:cNvCxnSpPr>
          <p:nvPr/>
        </p:nvCxnSpPr>
        <p:spPr>
          <a:xfrm>
            <a:off x="2575560" y="5189406"/>
            <a:ext cx="15849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46C5841-860B-03D3-0B67-509869AF8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" b="1450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1BEEEE-CEC3-DF7C-D2B1-96184CC9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4384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89B10CFB-4008-B4BC-CBDB-4E69E674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80" y="643467"/>
            <a:ext cx="4054038" cy="25432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1AE9CCE1-7983-CBD7-8A6E-E922D210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67" y="643467"/>
            <a:ext cx="4054038" cy="254321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hlinkClick r:id="rId3"/>
            <a:extLst>
              <a:ext uri="{FF2B5EF4-FFF2-40B4-BE49-F238E27FC236}">
                <a16:creationId xmlns:a16="http://schemas.microsoft.com/office/drawing/2014/main" id="{6452C52D-A3C2-F968-B852-A3216C8DC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09" y="3671316"/>
            <a:ext cx="2380380" cy="25458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621504E-748B-91A2-F938-13A0CFCC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807" y="3671316"/>
            <a:ext cx="2361958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519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{7FA55FE1-2376-B54D-8A85-7DE35652BBCD}tf10001072</Template>
  <TotalTime>7651</TotalTime>
  <Words>160</Words>
  <Application>Microsoft Macintosh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Cadrage</vt:lpstr>
      <vt:lpstr> DEPLOYMENT</vt:lpstr>
      <vt:lpstr>SUMMARY</vt:lpstr>
      <vt:lpstr>Use Case </vt:lpstr>
      <vt:lpstr>Présentation PowerPoint</vt:lpstr>
      <vt:lpstr>Databases </vt:lpstr>
      <vt:lpstr>DELAY ANALYSIS</vt:lpstr>
      <vt:lpstr>Présentation PowerPoint</vt:lpstr>
      <vt:lpstr>PRICE PREDICTION</vt:lpstr>
      <vt:lpstr>Présentation PowerPoint</vt:lpstr>
      <vt:lpstr>DEPLOYMENT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</dc:title>
  <dc:creator>kinn.linda@outlook.fr</dc:creator>
  <cp:lastModifiedBy>kinn.linda@outlook.fr</cp:lastModifiedBy>
  <cp:revision>28</cp:revision>
  <dcterms:created xsi:type="dcterms:W3CDTF">2022-11-16T02:18:17Z</dcterms:created>
  <dcterms:modified xsi:type="dcterms:W3CDTF">2023-01-22T19:34:03Z</dcterms:modified>
</cp:coreProperties>
</file>