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0"/>
    <p:restoredTop sz="94640"/>
  </p:normalViewPr>
  <p:slideViewPr>
    <p:cSldViewPr snapToGrid="0" snapToObjects="1">
      <p:cViewPr varScale="1">
        <p:scale>
          <a:sx n="118" d="100"/>
          <a:sy n="11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D28-AC69-0A40-BDAF-A5C833ED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884939"/>
            <a:ext cx="8361229" cy="2098226"/>
          </a:xfrm>
        </p:spPr>
        <p:txBody>
          <a:bodyPr/>
          <a:lstStyle/>
          <a:p>
            <a:r>
              <a:rPr lang="en-US" dirty="0"/>
              <a:t>TERMINAL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8AF5E-16A4-C042-82C0-A612F44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052764"/>
            <a:ext cx="6831673" cy="1086237"/>
          </a:xfrm>
        </p:spPr>
        <p:txBody>
          <a:bodyPr>
            <a:normAutofit/>
          </a:bodyPr>
          <a:lstStyle/>
          <a:p>
            <a:r>
              <a:rPr lang="en-US" sz="6000" b="1" dirty="0"/>
              <a:t>myMDb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CA0E40-B5B9-C142-9706-7F6D529BC04C}"/>
              </a:ext>
            </a:extLst>
          </p:cNvPr>
          <p:cNvSpPr txBox="1">
            <a:spLocks/>
          </p:cNvSpPr>
          <p:nvPr/>
        </p:nvSpPr>
        <p:spPr>
          <a:xfrm>
            <a:off x="2679906" y="4208600"/>
            <a:ext cx="7302294" cy="910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By Linda Lai and James </a:t>
            </a:r>
            <a:r>
              <a:rPr lang="en-US" sz="6000" dirty="0" err="1"/>
              <a:t>Merrigan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5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43B7-B799-3942-9613-FC5D762D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So…what exactly is myMDb?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E4A7-D2C2-E149-818D-4459D8D9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7"/>
            <a:ext cx="9601200" cy="3581400"/>
          </a:xfrm>
        </p:spPr>
        <p:txBody>
          <a:bodyPr>
            <a:noAutofit/>
          </a:bodyPr>
          <a:lstStyle/>
          <a:p>
            <a:r>
              <a:rPr lang="en-US" sz="2500" dirty="0"/>
              <a:t>myMDb is movie </a:t>
            </a:r>
            <a:r>
              <a:rPr lang="en-US" sz="2500" b="1" dirty="0"/>
              <a:t>search</a:t>
            </a:r>
            <a:r>
              <a:rPr lang="en-US" sz="2500" dirty="0"/>
              <a:t> tool – it takes in movie titles and returns detailed information (title, release year, director, plot summary) via an API.</a:t>
            </a:r>
          </a:p>
          <a:p>
            <a:r>
              <a:rPr lang="en-US" sz="2500" dirty="0"/>
              <a:t>myMDb is a movie </a:t>
            </a:r>
            <a:r>
              <a:rPr lang="en-US" sz="2500" b="1" dirty="0"/>
              <a:t>suggestion</a:t>
            </a:r>
            <a:r>
              <a:rPr lang="en-US" sz="2500" dirty="0"/>
              <a:t> tool – it takes in a user’s mood and returns a random movie suggestion to match mood to genre.</a:t>
            </a:r>
          </a:p>
          <a:p>
            <a:r>
              <a:rPr lang="en-US" sz="2500" dirty="0"/>
              <a:t>myMDb is a movie </a:t>
            </a:r>
            <a:r>
              <a:rPr lang="en-US" sz="2500" b="1" dirty="0"/>
              <a:t>tracker</a:t>
            </a:r>
            <a:r>
              <a:rPr lang="en-US" sz="2500" dirty="0"/>
              <a:t> tool – it aggregates a user’s movie selections and displays information in a watchlist.</a:t>
            </a:r>
          </a:p>
        </p:txBody>
      </p:sp>
    </p:spTree>
    <p:extLst>
      <p:ext uri="{BB962C8B-B14F-4D97-AF65-F5344CB8AC3E}">
        <p14:creationId xmlns:p14="http://schemas.microsoft.com/office/powerpoint/2010/main" val="36468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CE56-37CE-BA40-9365-3CD225EC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32A1-C2FB-6F46-BED0-F129B0A8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9"/>
            <a:ext cx="9601200" cy="4060371"/>
          </a:xfrm>
        </p:spPr>
        <p:txBody>
          <a:bodyPr>
            <a:noAutofit/>
          </a:bodyPr>
          <a:lstStyle/>
          <a:p>
            <a:r>
              <a:rPr lang="en-US" sz="2500" dirty="0"/>
              <a:t>Scaling back features to the minimum (achievable within two days) to plot out iterative future enhancements.</a:t>
            </a:r>
          </a:p>
          <a:p>
            <a:r>
              <a:rPr lang="en-US" sz="2500" dirty="0"/>
              <a:t>No inbuilt database to store values outside of a single user session or store movie titles for </a:t>
            </a:r>
            <a:r>
              <a:rPr lang="en-US" sz="2500" dirty="0" err="1"/>
              <a:t>randomiser</a:t>
            </a:r>
            <a:r>
              <a:rPr lang="en-US" sz="2500" dirty="0"/>
              <a:t>.</a:t>
            </a:r>
          </a:p>
          <a:p>
            <a:r>
              <a:rPr lang="en-US" sz="2500" dirty="0"/>
              <a:t>Finding an API for movie data retrieval.</a:t>
            </a:r>
          </a:p>
          <a:p>
            <a:r>
              <a:rPr lang="en-US" sz="2500" dirty="0"/>
              <a:t>Testing out movie titles stored in </a:t>
            </a:r>
            <a:r>
              <a:rPr lang="en-US" sz="2500" dirty="0" err="1"/>
              <a:t>randomiser</a:t>
            </a:r>
            <a:r>
              <a:rPr lang="en-US" sz="2500" dirty="0"/>
              <a:t> due to exact/near exact search parameters required by API.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6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917-E07E-9A4E-ABA3-3CE4595E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6545-704E-5048-83ED-202CDDF8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r>
              <a:rPr lang="en-US" sz="2500" dirty="0"/>
              <a:t>Add ‘email list to’ functionality within display movies option.</a:t>
            </a:r>
          </a:p>
          <a:p>
            <a:r>
              <a:rPr lang="en-US" sz="2500" dirty="0"/>
              <a:t>Create database to store movie shortlist permanently.</a:t>
            </a:r>
          </a:p>
          <a:p>
            <a:r>
              <a:rPr lang="en-US" sz="2500" dirty="0"/>
              <a:t>Enable broad match search parameters for API.</a:t>
            </a:r>
          </a:p>
          <a:p>
            <a:r>
              <a:rPr lang="en-US" sz="2500" dirty="0"/>
              <a:t>Generate list of movies by genre for </a:t>
            </a:r>
            <a:r>
              <a:rPr lang="en-US" sz="2500" dirty="0" err="1"/>
              <a:t>randomiser</a:t>
            </a:r>
            <a:r>
              <a:rPr lang="en-US" sz="2500" dirty="0"/>
              <a:t> via an API rather than manually hardcoding.</a:t>
            </a:r>
          </a:p>
          <a:p>
            <a:r>
              <a:rPr lang="en-US" sz="2500" dirty="0"/>
              <a:t>Add error messages – e.g. if duplicate movies are added (“This movie already exists.”)</a:t>
            </a:r>
          </a:p>
          <a:p>
            <a:r>
              <a:rPr lang="en-US" sz="2500" dirty="0"/>
              <a:t>Functionality to update or delete existing movie entries.</a:t>
            </a:r>
          </a:p>
        </p:txBody>
      </p:sp>
    </p:spTree>
    <p:extLst>
      <p:ext uri="{BB962C8B-B14F-4D97-AF65-F5344CB8AC3E}">
        <p14:creationId xmlns:p14="http://schemas.microsoft.com/office/powerpoint/2010/main" val="33051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3DF1-697B-8F4C-8B11-FCF10105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Ethical Issues for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085A-264C-CF43-8B80-03EB4537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Age Restrictions – should there be some kind of age filter to restrict returned results for movie classifications?</a:t>
            </a:r>
          </a:p>
          <a:p>
            <a:r>
              <a:rPr lang="en-US" sz="2500" dirty="0"/>
              <a:t>Content Restrictions – should any and all movie titles be allowed to be discoverable, or should controversial titles be hidden? e.g. The Birth of a Nation.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238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529A-98AA-8B4F-BCD6-9688A86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/>
              <a:t>Favourites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E9A2-A1B2-3F44-9B65-3E6E9141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Finding an API and making it work!</a:t>
            </a:r>
          </a:p>
          <a:p>
            <a:r>
              <a:rPr lang="en-US" sz="2500" dirty="0"/>
              <a:t>Creating movie arrays for mood </a:t>
            </a:r>
            <a:r>
              <a:rPr lang="en-US" sz="2500" dirty="0" err="1"/>
              <a:t>randomiser</a:t>
            </a:r>
            <a:r>
              <a:rPr lang="en-US" sz="2500" dirty="0"/>
              <a:t> based on genre (we have awesome taste).</a:t>
            </a:r>
          </a:p>
          <a:p>
            <a:r>
              <a:rPr lang="en-US" sz="2500" dirty="0"/>
              <a:t>Getting code to work, THEN pretty-</a:t>
            </a:r>
            <a:r>
              <a:rPr lang="en-US" sz="2500" dirty="0" err="1"/>
              <a:t>ifying</a:t>
            </a:r>
            <a:r>
              <a:rPr lang="en-US" sz="2500" dirty="0"/>
              <a:t> it (refactoring, modules, etc.)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800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90D888-DE88-694E-9A8D-C309A420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927" y="1858053"/>
            <a:ext cx="8361229" cy="2098226"/>
          </a:xfrm>
        </p:spPr>
        <p:txBody>
          <a:bodyPr/>
          <a:lstStyle/>
          <a:p>
            <a:r>
              <a:rPr lang="en-US" dirty="0"/>
              <a:t>Any 	questions?</a:t>
            </a:r>
          </a:p>
        </p:txBody>
      </p:sp>
    </p:spTree>
    <p:extLst>
      <p:ext uri="{BB962C8B-B14F-4D97-AF65-F5344CB8AC3E}">
        <p14:creationId xmlns:p14="http://schemas.microsoft.com/office/powerpoint/2010/main" val="14775738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97</TotalTime>
  <Words>326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TERMINAL APP</vt:lpstr>
      <vt:lpstr>So…what exactly is myMDb?</vt:lpstr>
      <vt:lpstr>Challenges</vt:lpstr>
      <vt:lpstr>Future Enhancements</vt:lpstr>
      <vt:lpstr>Ethical Issues for Consideration</vt:lpstr>
      <vt:lpstr>Favourites</vt:lpstr>
      <vt:lpstr>Any 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</dc:title>
  <dc:creator>Linda Lai</dc:creator>
  <cp:lastModifiedBy>Linda Lai</cp:lastModifiedBy>
  <cp:revision>4</cp:revision>
  <dcterms:created xsi:type="dcterms:W3CDTF">2018-09-05T05:27:28Z</dcterms:created>
  <dcterms:modified xsi:type="dcterms:W3CDTF">2018-09-05T14:10:46Z</dcterms:modified>
</cp:coreProperties>
</file>