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 My name is linda zhang and for my final project for cs 677 im going to be talking about statistics for a game called League of Legend’s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40fc4b0b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40fc4b0b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a </a:t>
            </a:r>
            <a:r>
              <a:rPr lang="en"/>
              <a:t>brief</a:t>
            </a:r>
            <a:r>
              <a:rPr lang="en"/>
              <a:t> introduction about this dataset. It is found on kaggle.com I used to play this game so I was really </a:t>
            </a:r>
            <a:r>
              <a:rPr lang="en"/>
              <a:t>interested</a:t>
            </a:r>
            <a:r>
              <a:rPr lang="en"/>
              <a:t> in the statistics </a:t>
            </a:r>
            <a:r>
              <a:rPr lang="en"/>
              <a:t>behind</a:t>
            </a:r>
            <a:r>
              <a:rPr lang="en"/>
              <a:t> this.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bit about the game league of legends is that it is a game where a set of five players play against another set of five players. In order to win the game you need to capture the </a:t>
            </a:r>
            <a:r>
              <a:rPr lang="en"/>
              <a:t>enemy</a:t>
            </a:r>
            <a:r>
              <a:rPr lang="en"/>
              <a:t> nexus.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40fc4b0b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40fc4b0b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original</a:t>
            </a:r>
            <a:r>
              <a:rPr lang="en"/>
              <a:t> dataset had 30,000 rows and 46 columns. Luckily for me there was no N/A values so I did not need to clean up the data there. I </a:t>
            </a:r>
            <a:r>
              <a:rPr lang="en"/>
              <a:t>selected</a:t>
            </a:r>
            <a:r>
              <a:rPr lang="en"/>
              <a:t> 600 rows and 6 columns to use for my project. Blue wins is going to be what im testing. Blue wards placed are items in the game that gives the team vision. I also selected blue kills, blue average level which goes from level 1 to level 18 ,blue total gold, and blue killing spree which happens if a player kills three people in a row before dying..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5b11c97c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5b11c97c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calculated the mean and the standard </a:t>
            </a:r>
            <a:r>
              <a:rPr lang="en"/>
              <a:t>deviation of each features and put it into a 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row of table is games that were lost and the second row of data is games that were won.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found that there are a few interesting points in this </a:t>
            </a:r>
            <a:r>
              <a:rPr lang="en">
                <a:solidFill>
                  <a:schemeClr val="dk1"/>
                </a:solidFill>
              </a:rPr>
              <a:t>table. </a:t>
            </a:r>
            <a:r>
              <a:rPr lang="en"/>
              <a:t>The first thing that stood out to me was that the average wards placed were pretty close to each other, I expected a larger difference for average wards placed. Another thing that </a:t>
            </a:r>
            <a:r>
              <a:rPr lang="en"/>
              <a:t>surprised</a:t>
            </a:r>
            <a:r>
              <a:rPr lang="en"/>
              <a:t> me was that average level of the players were around the same and there is only a difference of one level. I was expecting the levels to be closer to the max level of 18. </a:t>
            </a:r>
            <a:br>
              <a:rPr lang="en"/>
            </a:br>
            <a:r>
              <a:rPr lang="en"/>
              <a:t>What </a:t>
            </a:r>
            <a:r>
              <a:rPr lang="en"/>
              <a:t>didn't</a:t>
            </a:r>
            <a:r>
              <a:rPr lang="en"/>
              <a:t> </a:t>
            </a:r>
            <a:r>
              <a:rPr lang="en"/>
              <a:t>surprise</a:t>
            </a:r>
            <a:r>
              <a:rPr lang="en"/>
              <a:t> me about this dataset was that the that the when the team won there was a lot more gold that they had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5b11c97c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5b11c97c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pairplot graph for the features when the team win. We can see that total gold and average level was more correlated to each other than </a:t>
            </a:r>
            <a:r>
              <a:rPr lang="en"/>
              <a:t>other</a:t>
            </a:r>
            <a:r>
              <a:rPr lang="en"/>
              <a:t> features. I also noticed </a:t>
            </a:r>
            <a:r>
              <a:rPr lang="en"/>
              <a:t>that</a:t>
            </a:r>
            <a:r>
              <a:rPr lang="en"/>
              <a:t> there is a somewhat normal distribution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5b11c97c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5b11c97c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pairplot graph of features when the team loses. Like the winning features there is a high correlation for average level and total gold. What didnt </a:t>
            </a:r>
            <a:r>
              <a:rPr lang="en"/>
              <a:t>surprise</a:t>
            </a:r>
            <a:r>
              <a:rPr lang="en"/>
              <a:t> me was that Blue kills and blue killing spree was more right skewed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5b11c97c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5b11c97c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going to be using knn and in order to do that I need to find the k with the highest accuracy and after plotting it into a </a:t>
            </a:r>
            <a:r>
              <a:rPr lang="en"/>
              <a:t>graph</a:t>
            </a:r>
            <a:r>
              <a:rPr lang="en"/>
              <a:t> I found that k=4 gives me the highest accuracy of 78%. When I set k=4 and compared it to the test results I found it interesting that the </a:t>
            </a:r>
            <a:r>
              <a:rPr lang="en"/>
              <a:t>machine</a:t>
            </a:r>
            <a:r>
              <a:rPr lang="en"/>
              <a:t> was a lot more likely to predict a false </a:t>
            </a:r>
            <a:r>
              <a:rPr lang="en"/>
              <a:t>positive</a:t>
            </a:r>
            <a:r>
              <a:rPr lang="en"/>
              <a:t> than a false negative.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5e33be9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5e33be9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did feature selecting with knn and found out that the ones with wards placed were more likely to have a higher accuracy. So when it came to selecting three features I </a:t>
            </a:r>
            <a:r>
              <a:rPr lang="en"/>
              <a:t>included</a:t>
            </a:r>
            <a:r>
              <a:rPr lang="en"/>
              <a:t> wards placed and changed out the other two </a:t>
            </a:r>
            <a:r>
              <a:rPr lang="en"/>
              <a:t>features</a:t>
            </a:r>
            <a:r>
              <a:rPr lang="en"/>
              <a:t>. I found out that the highest </a:t>
            </a:r>
            <a:r>
              <a:rPr lang="en"/>
              <a:t>accuracy</a:t>
            </a:r>
            <a:r>
              <a:rPr lang="en"/>
              <a:t> reached was when wards </a:t>
            </a:r>
            <a:r>
              <a:rPr lang="en"/>
              <a:t>placed</a:t>
            </a:r>
            <a:r>
              <a:rPr lang="en"/>
              <a:t>, kills, and total gold was selected. The highest accuracy is 83.8 and it is better than accuracy with all five features selected and the various 4 features selected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5e33be9d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5e33be9d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than K-nn I decide to do logistic regression as well. For logistic </a:t>
            </a:r>
            <a:r>
              <a:rPr lang="en"/>
              <a:t>regression</a:t>
            </a:r>
            <a:r>
              <a:rPr lang="en"/>
              <a:t> when I used all five features it produces an accuracy of 77.1% which is lower than knn. It was </a:t>
            </a:r>
            <a:r>
              <a:rPr lang="en"/>
              <a:t>interesting</a:t>
            </a:r>
            <a:r>
              <a:rPr lang="en"/>
              <a:t> because like knn it is more likely to predict a false </a:t>
            </a:r>
            <a:r>
              <a:rPr lang="en"/>
              <a:t>positive</a:t>
            </a:r>
            <a:r>
              <a:rPr lang="en"/>
              <a:t> over a false negative. When it came to selecting four </a:t>
            </a:r>
            <a:r>
              <a:rPr lang="en"/>
              <a:t>features, the one with the highest features is kills, average level, total gold and killing spree. I decide to use those four features for my selecting three features. The results surprised me because the accuracy rating was a less than before. For logistic regression the best accuracy was using all five features.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dataset, it is better to use knn and three features because it produce the highest accuracy.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gyejr95/league-of-legends-challenger-ranked-games202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League of </a:t>
            </a:r>
            <a:r>
              <a:rPr lang="en"/>
              <a:t>Legends</a:t>
            </a:r>
            <a:r>
              <a:rPr lang="en"/>
              <a:t> Ranked Statistics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677 Final Project</a:t>
            </a:r>
            <a:br>
              <a:rPr lang="en"/>
            </a:br>
            <a:r>
              <a:rPr lang="en"/>
              <a:t>Linda Zhang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Dataset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</a:t>
            </a:r>
            <a:r>
              <a:rPr lang="en"/>
              <a:t> on Kaggle.com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https://www.kaggle.com/datasets/gyejr95/league-of-legends-challenger-ranked-games2020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About ranked league of legends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 player vs 5 player game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Capture the enemy “Nexus”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will be two towers in each of the three lanes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Buy items to give you boosts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the Dataset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 dataset had </a:t>
            </a:r>
            <a:r>
              <a:rPr lang="en"/>
              <a:t>around</a:t>
            </a:r>
            <a:r>
              <a:rPr lang="en"/>
              <a:t> 30,000 rows of data and 46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empty space or N/A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Loaded the data into Pandas and randomly selected 600 rows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Selected nominal data for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Selected columns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'blueWins'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'blueWardPlaced'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'blueKills'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'blueAvgLevel'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'blueTotalGold'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'blueKillingSpree'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mean and standard deviation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2378975"/>
            <a:ext cx="8520600" cy="21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 = games that were lost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= games that were won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wards placed was also really close </a:t>
            </a:r>
            <a:r>
              <a:rPr lang="en"/>
              <a:t>for both wins and losses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level was really close to each other for both wins and losses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</a:t>
            </a:r>
            <a:r>
              <a:rPr lang="en"/>
              <a:t>surprising</a:t>
            </a:r>
            <a:r>
              <a:rPr lang="en"/>
              <a:t> that when the team win they had a lot more kills as well as gold than the average of the losing team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953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Pairplot Graph-Win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Somewhat normal distribution with for the features when the team win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correlation between Total Gold and Average Level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950188"/>
            <a:ext cx="374877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Pairplot Graph-Lose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436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Correlation for Average Level and Total gold as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heavily skewed table for when the team loses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Blue Kills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Blue Killing Spree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400" y="661263"/>
            <a:ext cx="383763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KNN-Finding the best K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600" y="1113750"/>
            <a:ext cx="4934824" cy="3493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4631" y="1248850"/>
            <a:ext cx="2225925" cy="19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4625" y="3363975"/>
            <a:ext cx="2976500" cy="3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Selection Using K-NN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432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picking 4 features using knn the ones with Wards placed are the highest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Ward placed, kills, and average level has the highest accuracy prediction of 83.8%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475" y="1152463"/>
            <a:ext cx="38100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420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using 5 features have less accuracy than knn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When looking at selecting 4 features the highest accuracy is kills, average level, total gold, and killing spree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selecting 3 features the overall accuracy became lower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463" y="1857713"/>
            <a:ext cx="4257675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5475" y="1278006"/>
            <a:ext cx="3450125" cy="4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