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3625452" y="8425160"/>
            <a:ext cx="11037096" cy="64055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30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3625452" y="6089253"/>
            <a:ext cx="11037096" cy="894557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4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2285999" y="1714499"/>
            <a:ext cx="13716002" cy="10287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sz="half" idx="13"/>
          </p:nvPr>
        </p:nvSpPr>
        <p:spPr>
          <a:xfrm>
            <a:off x="4000499" y="2424409"/>
            <a:ext cx="10287002" cy="62284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3625452" y="8800207"/>
            <a:ext cx="11037096" cy="1500188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3625452" y="10313789"/>
            <a:ext cx="11037096" cy="1192114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3625452" y="5116710"/>
            <a:ext cx="11037096" cy="3482580"/>
          </a:xfrm>
          <a:prstGeom prst="rect">
            <a:avLst/>
          </a:prstGeom>
        </p:spPr>
        <p:txBody>
          <a:bodyPr anchor="ctr"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quarter" idx="13"/>
          </p:nvPr>
        </p:nvSpPr>
        <p:spPr>
          <a:xfrm>
            <a:off x="9371707" y="2384226"/>
            <a:ext cx="5625704" cy="86662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3290589" y="2384226"/>
            <a:ext cx="5625704" cy="4205884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3290589" y="6697265"/>
            <a:ext cx="5625704" cy="4339829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xfrm>
            <a:off x="3290589" y="1982390"/>
            <a:ext cx="11706822" cy="2277071"/>
          </a:xfrm>
          <a:prstGeom prst="rect">
            <a:avLst/>
          </a:prstGeom>
        </p:spPr>
        <p:txBody>
          <a:bodyPr anchor="ctr"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xfrm>
            <a:off x="3290589" y="1982390"/>
            <a:ext cx="11706822" cy="2277071"/>
          </a:xfrm>
          <a:prstGeom prst="rect">
            <a:avLst/>
          </a:prstGeom>
        </p:spPr>
        <p:txBody>
          <a:bodyPr anchor="ctr"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sz="half" idx="1"/>
          </p:nvPr>
        </p:nvSpPr>
        <p:spPr>
          <a:xfrm>
            <a:off x="3290589" y="4446984"/>
            <a:ext cx="11706822" cy="6630294"/>
          </a:xfrm>
          <a:prstGeom prst="rect">
            <a:avLst/>
          </a:prstGeom>
        </p:spPr>
        <p:txBody>
          <a:bodyPr anchor="ctr"/>
          <a:lstStyle>
            <a:lvl1pPr marL="583406" indent="-583406" algn="l">
              <a:spcBef>
                <a:spcPts val="5900"/>
              </a:spcBef>
              <a:buSzPct val="145000"/>
              <a:buChar char="•"/>
              <a:defRPr sz="4200"/>
            </a:lvl1pPr>
            <a:lvl2pPr marL="1027906" indent="-583406" algn="l">
              <a:spcBef>
                <a:spcPts val="5900"/>
              </a:spcBef>
              <a:buSzPct val="145000"/>
              <a:buChar char="•"/>
              <a:defRPr sz="4200"/>
            </a:lvl2pPr>
            <a:lvl3pPr marL="1472406" indent="-583406" algn="l">
              <a:spcBef>
                <a:spcPts val="5900"/>
              </a:spcBef>
              <a:buSzPct val="145000"/>
              <a:buChar char="•"/>
              <a:defRPr sz="4200"/>
            </a:lvl3pPr>
            <a:lvl4pPr marL="1916906" indent="-583406" algn="l">
              <a:spcBef>
                <a:spcPts val="5900"/>
              </a:spcBef>
              <a:buSzPct val="145000"/>
              <a:buChar char="•"/>
              <a:defRPr sz="4200"/>
            </a:lvl4pPr>
            <a:lvl5pPr marL="2361406" indent="-583406" algn="l">
              <a:spcBef>
                <a:spcPts val="5900"/>
              </a:spcBef>
              <a:buSzPct val="145000"/>
              <a:buChar char="•"/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quarter" idx="13"/>
          </p:nvPr>
        </p:nvSpPr>
        <p:spPr>
          <a:xfrm>
            <a:off x="9371707" y="4446984"/>
            <a:ext cx="5625704" cy="66302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xfrm>
            <a:off x="3290589" y="1982390"/>
            <a:ext cx="11706822" cy="2277071"/>
          </a:xfrm>
          <a:prstGeom prst="rect">
            <a:avLst/>
          </a:prstGeom>
        </p:spPr>
        <p:txBody>
          <a:bodyPr anchor="ctr"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quarter" idx="1"/>
          </p:nvPr>
        </p:nvSpPr>
        <p:spPr>
          <a:xfrm>
            <a:off x="3290589" y="4446984"/>
            <a:ext cx="5625704" cy="6630294"/>
          </a:xfrm>
          <a:prstGeom prst="rect">
            <a:avLst/>
          </a:prstGeom>
        </p:spPr>
        <p:txBody>
          <a:bodyPr anchor="ctr"/>
          <a:lstStyle>
            <a:lvl1pPr marL="440871" indent="-440871" algn="l">
              <a:spcBef>
                <a:spcPts val="4500"/>
              </a:spcBef>
              <a:buSzPct val="145000"/>
              <a:buChar char="•"/>
              <a:defRPr sz="3600"/>
            </a:lvl1pPr>
            <a:lvl2pPr marL="783771" indent="-440871" algn="l">
              <a:spcBef>
                <a:spcPts val="4500"/>
              </a:spcBef>
              <a:buSzPct val="145000"/>
              <a:buChar char="•"/>
              <a:defRPr sz="3600"/>
            </a:lvl2pPr>
            <a:lvl3pPr marL="1126671" indent="-440871" algn="l">
              <a:spcBef>
                <a:spcPts val="4500"/>
              </a:spcBef>
              <a:buSzPct val="145000"/>
              <a:buChar char="•"/>
              <a:defRPr sz="3600"/>
            </a:lvl3pPr>
            <a:lvl4pPr marL="1469571" indent="-440871" algn="l">
              <a:spcBef>
                <a:spcPts val="4500"/>
              </a:spcBef>
              <a:buSzPct val="145000"/>
              <a:buChar char="•"/>
              <a:defRPr sz="3600"/>
            </a:lvl4pPr>
            <a:lvl5pPr marL="1812471" indent="-440871" algn="l">
              <a:spcBef>
                <a:spcPts val="4500"/>
              </a:spcBef>
              <a:buSzPct val="145000"/>
              <a:buChar char="•"/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8953398" y="11519297"/>
            <a:ext cx="374060" cy="38655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sz="half" idx="1"/>
          </p:nvPr>
        </p:nvSpPr>
        <p:spPr>
          <a:xfrm>
            <a:off x="3290589" y="3053952"/>
            <a:ext cx="11706822" cy="7608096"/>
          </a:xfrm>
          <a:prstGeom prst="rect">
            <a:avLst/>
          </a:prstGeom>
        </p:spPr>
        <p:txBody>
          <a:bodyPr anchor="ctr"/>
          <a:lstStyle>
            <a:lvl1pPr marL="583406" indent="-583406" algn="l">
              <a:spcBef>
                <a:spcPts val="5900"/>
              </a:spcBef>
              <a:buSzPct val="145000"/>
              <a:buChar char="•"/>
              <a:defRPr sz="4200"/>
            </a:lvl1pPr>
            <a:lvl2pPr marL="1027906" indent="-583406" algn="l">
              <a:spcBef>
                <a:spcPts val="5900"/>
              </a:spcBef>
              <a:buSzPct val="145000"/>
              <a:buChar char="•"/>
              <a:defRPr sz="4200"/>
            </a:lvl2pPr>
            <a:lvl3pPr marL="1472406" indent="-583406" algn="l">
              <a:spcBef>
                <a:spcPts val="5900"/>
              </a:spcBef>
              <a:buSzPct val="145000"/>
              <a:buChar char="•"/>
              <a:defRPr sz="4200"/>
            </a:lvl3pPr>
            <a:lvl4pPr marL="1916906" indent="-583406" algn="l">
              <a:spcBef>
                <a:spcPts val="5900"/>
              </a:spcBef>
              <a:buSzPct val="145000"/>
              <a:buChar char="•"/>
              <a:defRPr sz="4200"/>
            </a:lvl4pPr>
            <a:lvl5pPr marL="2361406" indent="-583406" algn="l">
              <a:spcBef>
                <a:spcPts val="5900"/>
              </a:spcBef>
              <a:buSzPct val="145000"/>
              <a:buChar char="•"/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9371707" y="7085707"/>
            <a:ext cx="5625704" cy="39781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9371707" y="2652116"/>
            <a:ext cx="5625704" cy="39781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quarter" idx="15"/>
          </p:nvPr>
        </p:nvSpPr>
        <p:spPr>
          <a:xfrm>
            <a:off x="3290589" y="2652116"/>
            <a:ext cx="5625704" cy="84117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3625452" y="3442394"/>
            <a:ext cx="11037096" cy="34825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3625452" y="7032128"/>
            <a:ext cx="11037096" cy="11921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8953398" y="11519297"/>
            <a:ext cx="374060" cy="379926"/>
          </a:xfrm>
          <a:prstGeom prst="rect">
            <a:avLst/>
          </a:prstGeom>
          <a:ln w="3175">
            <a:miter lim="400000"/>
          </a:ln>
        </p:spPr>
        <p:txBody>
          <a:bodyPr wrap="none" lIns="53578" tIns="53578" rIns="53578" bIns="53578">
            <a:spAutoFit/>
          </a:bodyPr>
          <a:lstStyle>
            <a:lvl1pPr>
              <a:defRPr b="0" sz="18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群組"/>
          <p:cNvGrpSpPr/>
          <p:nvPr/>
        </p:nvGrpSpPr>
        <p:grpSpPr>
          <a:xfrm>
            <a:off x="387111" y="-1856222"/>
            <a:ext cx="16699495" cy="16968050"/>
            <a:chOff x="-1" y="0"/>
            <a:chExt cx="16699493" cy="16968048"/>
          </a:xfrm>
        </p:grpSpPr>
        <p:sp>
          <p:nvSpPr>
            <p:cNvPr id="119" name="形狀"/>
            <p:cNvSpPr/>
            <p:nvPr/>
          </p:nvSpPr>
          <p:spPr>
            <a:xfrm rot="5400000">
              <a:off x="2341475" y="2888041"/>
              <a:ext cx="12016541" cy="11191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949" y="0"/>
                  </a:lnTo>
                  <a:lnTo>
                    <a:pt x="16651" y="0"/>
                  </a:lnTo>
                  <a:lnTo>
                    <a:pt x="21600" y="10800"/>
                  </a:lnTo>
                  <a:lnTo>
                    <a:pt x="16651" y="21600"/>
                  </a:lnTo>
                  <a:lnTo>
                    <a:pt x="4949" y="21600"/>
                  </a:lnTo>
                  <a:close/>
                </a:path>
              </a:pathLst>
            </a:custGeom>
            <a:solidFill>
              <a:srgbClr val="38C4D2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828800">
                <a:defRPr b="0" sz="36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20" name="形狀"/>
            <p:cNvSpPr/>
            <p:nvPr/>
          </p:nvSpPr>
          <p:spPr>
            <a:xfrm rot="3044592">
              <a:off x="1893672" y="2976772"/>
              <a:ext cx="12912148" cy="1101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949" y="0"/>
                  </a:lnTo>
                  <a:lnTo>
                    <a:pt x="16651" y="0"/>
                  </a:lnTo>
                  <a:lnTo>
                    <a:pt x="21600" y="10800"/>
                  </a:lnTo>
                  <a:lnTo>
                    <a:pt x="16651" y="21600"/>
                  </a:lnTo>
                  <a:lnTo>
                    <a:pt x="4949" y="21600"/>
                  </a:lnTo>
                  <a:close/>
                </a:path>
              </a:pathLst>
            </a:custGeom>
            <a:noFill/>
            <a:ln w="25400" cap="flat">
              <a:solidFill>
                <a:srgbClr val="38C4D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828800">
                <a:defRPr b="0" sz="36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122" name="Who Cares…"/>
          <p:cNvSpPr txBox="1"/>
          <p:nvPr/>
        </p:nvSpPr>
        <p:spPr>
          <a:xfrm>
            <a:off x="4264595" y="5101258"/>
            <a:ext cx="7290101" cy="33070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7" tIns="91437" rIns="91437" bIns="91437" anchor="ctr">
            <a:spAutoFit/>
          </a:bodyPr>
          <a:lstStyle/>
          <a:p>
            <a:pPr algn="l" defTabSz="1828800">
              <a:defRPr b="0" sz="88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Who Cares </a:t>
            </a:r>
          </a:p>
          <a:p>
            <a:pPr algn="l" defTabSz="1828800">
              <a:defRPr b="0" sz="88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媽寶’s Health?</a:t>
            </a:r>
          </a:p>
        </p:txBody>
      </p:sp>
      <p:sp>
        <p:nvSpPr>
          <p:cNvPr id="123" name="線條"/>
          <p:cNvSpPr/>
          <p:nvPr/>
        </p:nvSpPr>
        <p:spPr>
          <a:xfrm flipH="1">
            <a:off x="15248224" y="1306699"/>
            <a:ext cx="2297998" cy="1486872"/>
          </a:xfrm>
          <a:prstGeom prst="line">
            <a:avLst/>
          </a:prstGeom>
          <a:ln w="12700">
            <a:solidFill>
              <a:srgbClr val="38C4D2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4" name="線條"/>
          <p:cNvSpPr/>
          <p:nvPr/>
        </p:nvSpPr>
        <p:spPr>
          <a:xfrm flipH="1">
            <a:off x="964218" y="11423905"/>
            <a:ext cx="2297998" cy="1486872"/>
          </a:xfrm>
          <a:prstGeom prst="line">
            <a:avLst/>
          </a:prstGeom>
          <a:ln w="12700">
            <a:solidFill>
              <a:srgbClr val="38C4D2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27" name="群組"/>
          <p:cNvGrpSpPr/>
          <p:nvPr/>
        </p:nvGrpSpPr>
        <p:grpSpPr>
          <a:xfrm>
            <a:off x="13747550" y="9914588"/>
            <a:ext cx="4584942" cy="3238504"/>
            <a:chOff x="0" y="0"/>
            <a:chExt cx="4584941" cy="3238503"/>
          </a:xfrm>
        </p:grpSpPr>
        <p:sp>
          <p:nvSpPr>
            <p:cNvPr id="125" name="指導老師：曾意儒…"/>
            <p:cNvSpPr txBox="1"/>
            <p:nvPr/>
          </p:nvSpPr>
          <p:spPr>
            <a:xfrm>
              <a:off x="0" y="280228"/>
              <a:ext cx="4584942" cy="26974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/>
            <a:p>
              <a:pPr defTabSz="1828800">
                <a:defRPr b="0" sz="2400">
                  <a:solidFill>
                    <a:srgbClr val="5E5E5E"/>
                  </a:solidFill>
                  <a:latin typeface="Yuanti TC Regular"/>
                  <a:ea typeface="Yuanti TC Regular"/>
                  <a:cs typeface="Yuanti TC Regular"/>
                  <a:sym typeface="Yuanti TC Regular"/>
                </a:defRPr>
              </a:pPr>
              <a:r>
                <a:t>指導老師：曾意儒</a:t>
              </a:r>
            </a:p>
            <a:p>
              <a:pPr defTabSz="1828800">
                <a:defRPr b="0" sz="2400">
                  <a:solidFill>
                    <a:srgbClr val="5E5E5E"/>
                  </a:solidFill>
                  <a:latin typeface="Yuanti TC Regular"/>
                  <a:ea typeface="Yuanti TC Regular"/>
                  <a:cs typeface="Yuanti TC Regular"/>
                  <a:sym typeface="Yuanti TC Regular"/>
                </a:defRPr>
              </a:pPr>
              <a:r>
                <a:t>專題成員：邱春敏</a:t>
              </a:r>
            </a:p>
            <a:p>
              <a:pPr defTabSz="1828800">
                <a:defRPr b="0" sz="2400">
                  <a:solidFill>
                    <a:srgbClr val="5E5E5E"/>
                  </a:solidFill>
                  <a:latin typeface="Yuanti TC Regular"/>
                  <a:ea typeface="Yuanti TC Regular"/>
                  <a:cs typeface="Yuanti TC Regular"/>
                  <a:sym typeface="Yuanti TC Regular"/>
                </a:defRPr>
              </a:pPr>
              <a:r>
                <a:t>                    閻俞蓉</a:t>
              </a:r>
            </a:p>
            <a:p>
              <a:pPr defTabSz="1828800">
                <a:defRPr b="0" sz="2400">
                  <a:solidFill>
                    <a:srgbClr val="5E5E5E"/>
                  </a:solidFill>
                  <a:latin typeface="Yuanti TC Regular"/>
                  <a:ea typeface="Yuanti TC Regular"/>
                  <a:cs typeface="Yuanti TC Regular"/>
                  <a:sym typeface="Yuanti TC Regular"/>
                </a:defRPr>
              </a:pPr>
              <a:r>
                <a:t>                    李旻臻</a:t>
              </a:r>
            </a:p>
            <a:p>
              <a:pPr defTabSz="1828800">
                <a:defRPr b="0" sz="2400">
                  <a:solidFill>
                    <a:srgbClr val="5E5E5E"/>
                  </a:solidFill>
                  <a:latin typeface="Yuanti TC Regular"/>
                  <a:ea typeface="Yuanti TC Regular"/>
                  <a:cs typeface="Yuanti TC Regular"/>
                  <a:sym typeface="Yuanti TC Regular"/>
                </a:defRPr>
              </a:pPr>
              <a:r>
                <a:t>                    游思亭</a:t>
              </a:r>
            </a:p>
            <a:p>
              <a:pPr defTabSz="1828800">
                <a:defRPr b="0" sz="2400">
                  <a:solidFill>
                    <a:srgbClr val="5E5E5E"/>
                  </a:solidFill>
                  <a:latin typeface="Yuanti TC Regular"/>
                  <a:ea typeface="Yuanti TC Regular"/>
                  <a:cs typeface="Yuanti TC Regular"/>
                  <a:sym typeface="Yuanti TC Regular"/>
                </a:defRPr>
              </a:pPr>
              <a:r>
                <a:t>                    許晏慈</a:t>
              </a:r>
            </a:p>
          </p:txBody>
        </p:sp>
        <p:sp>
          <p:nvSpPr>
            <p:cNvPr id="126" name="正方形"/>
            <p:cNvSpPr/>
            <p:nvPr/>
          </p:nvSpPr>
          <p:spPr>
            <a:xfrm>
              <a:off x="711319" y="-1"/>
              <a:ext cx="3238504" cy="3238505"/>
            </a:xfrm>
            <a:prstGeom prst="rect">
              <a:avLst/>
            </a:prstGeom>
            <a:noFill/>
            <a:ln w="50800" cap="flat">
              <a:solidFill>
                <a:srgbClr val="D9D9D9">
                  <a:alpha val="3000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361" name="群組"/>
          <p:cNvGrpSpPr/>
          <p:nvPr/>
        </p:nvGrpSpPr>
        <p:grpSpPr>
          <a:xfrm>
            <a:off x="427521" y="734188"/>
            <a:ext cx="2993238" cy="2963491"/>
            <a:chOff x="-1" y="-2"/>
            <a:chExt cx="2993236" cy="2963490"/>
          </a:xfrm>
        </p:grpSpPr>
        <p:grpSp>
          <p:nvGrpSpPr>
            <p:cNvPr id="359" name="群組"/>
            <p:cNvGrpSpPr/>
            <p:nvPr/>
          </p:nvGrpSpPr>
          <p:grpSpPr>
            <a:xfrm>
              <a:off x="-2" y="-3"/>
              <a:ext cx="2993238" cy="2963491"/>
              <a:chOff x="0" y="-1"/>
              <a:chExt cx="2993236" cy="2963490"/>
            </a:xfrm>
          </p:grpSpPr>
          <p:sp>
            <p:nvSpPr>
              <p:cNvPr id="356" name="正方形"/>
              <p:cNvSpPr/>
              <p:nvPr/>
            </p:nvSpPr>
            <p:spPr>
              <a:xfrm rot="2705224">
                <a:off x="433991" y="433989"/>
                <a:ext cx="2095506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357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8" name="線條"/>
              <p:cNvSpPr/>
              <p:nvPr/>
            </p:nvSpPr>
            <p:spPr>
              <a:xfrm flipH="1">
                <a:off x="1480629" y="1453165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360" name="2 －３"/>
            <p:cNvSpPr txBox="1"/>
            <p:nvPr/>
          </p:nvSpPr>
          <p:spPr>
            <a:xfrm>
              <a:off x="551574" y="964855"/>
              <a:ext cx="1890092" cy="1033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48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2 －３</a:t>
              </a:r>
            </a:p>
          </p:txBody>
        </p:sp>
      </p:grpSp>
      <p:sp>
        <p:nvSpPr>
          <p:cNvPr id="362" name="系統特色與開發環境"/>
          <p:cNvSpPr txBox="1"/>
          <p:nvPr/>
        </p:nvSpPr>
        <p:spPr>
          <a:xfrm>
            <a:off x="3419125" y="444259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系統特色與開發環境</a:t>
            </a:r>
          </a:p>
        </p:txBody>
      </p:sp>
      <p:pic>
        <p:nvPicPr>
          <p:cNvPr id="363" name="image11.png" descr="image11.png"/>
          <p:cNvPicPr>
            <a:picLocks noChangeAspect="1"/>
          </p:cNvPicPr>
          <p:nvPr/>
        </p:nvPicPr>
        <p:blipFill>
          <a:blip r:embed="rId2">
            <a:extLst/>
          </a:blip>
          <a:srcRect l="1636" t="359" r="1635" b="1492"/>
          <a:stretch>
            <a:fillRect/>
          </a:stretch>
        </p:blipFill>
        <p:spPr>
          <a:xfrm>
            <a:off x="9160708" y="2299042"/>
            <a:ext cx="5868768" cy="10618166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366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364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65" name="8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369" name="群組"/>
          <p:cNvGrpSpPr/>
          <p:nvPr/>
        </p:nvGrpSpPr>
        <p:grpSpPr>
          <a:xfrm>
            <a:off x="2501275" y="3833733"/>
            <a:ext cx="4811240" cy="2167766"/>
            <a:chOff x="0" y="0"/>
            <a:chExt cx="4811238" cy="2167764"/>
          </a:xfrm>
        </p:grpSpPr>
        <p:sp>
          <p:nvSpPr>
            <p:cNvPr id="367" name="矩形"/>
            <p:cNvSpPr/>
            <p:nvPr/>
          </p:nvSpPr>
          <p:spPr>
            <a:xfrm>
              <a:off x="0" y="0"/>
              <a:ext cx="4811239" cy="2167765"/>
            </a:xfrm>
            <a:prstGeom prst="rect">
              <a:avLst/>
            </a:prstGeom>
            <a:solidFill>
              <a:srgbClr val="38C4FA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368" name="USER"/>
            <p:cNvSpPr txBox="1"/>
            <p:nvPr/>
          </p:nvSpPr>
          <p:spPr>
            <a:xfrm>
              <a:off x="0" y="682560"/>
              <a:ext cx="4811239" cy="8026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USER</a:t>
              </a:r>
            </a:p>
          </p:txBody>
        </p:sp>
      </p:grpSp>
      <p:grpSp>
        <p:nvGrpSpPr>
          <p:cNvPr id="372" name="群組"/>
          <p:cNvGrpSpPr/>
          <p:nvPr/>
        </p:nvGrpSpPr>
        <p:grpSpPr>
          <a:xfrm>
            <a:off x="2498243" y="6015654"/>
            <a:ext cx="4817305" cy="2167767"/>
            <a:chOff x="0" y="0"/>
            <a:chExt cx="4817304" cy="2167765"/>
          </a:xfrm>
        </p:grpSpPr>
        <p:sp>
          <p:nvSpPr>
            <p:cNvPr id="370" name="矩形"/>
            <p:cNvSpPr/>
            <p:nvPr/>
          </p:nvSpPr>
          <p:spPr>
            <a:xfrm>
              <a:off x="-1" y="0"/>
              <a:ext cx="4817306" cy="2167766"/>
            </a:xfrm>
            <a:prstGeom prst="rect">
              <a:avLst/>
            </a:prstGeom>
            <a:solidFill>
              <a:srgbClr val="38C4FA">
                <a:alpha val="30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A7A7A7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371" name="Input"/>
            <p:cNvSpPr txBox="1"/>
            <p:nvPr/>
          </p:nvSpPr>
          <p:spPr>
            <a:xfrm>
              <a:off x="0" y="728282"/>
              <a:ext cx="4817305" cy="7112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defRPr b="0" sz="40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Input</a:t>
              </a:r>
            </a:p>
          </p:txBody>
        </p:sp>
      </p:grpSp>
      <p:sp>
        <p:nvSpPr>
          <p:cNvPr id="373" name="矩形"/>
          <p:cNvSpPr/>
          <p:nvPr/>
        </p:nvSpPr>
        <p:spPr>
          <a:xfrm>
            <a:off x="2498243" y="8214658"/>
            <a:ext cx="4817305" cy="2133601"/>
          </a:xfrm>
          <a:prstGeom prst="rect">
            <a:avLst/>
          </a:prstGeom>
          <a:solidFill>
            <a:srgbClr val="38C4FA">
              <a:alpha val="3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376" name="群組"/>
          <p:cNvGrpSpPr/>
          <p:nvPr/>
        </p:nvGrpSpPr>
        <p:grpSpPr>
          <a:xfrm>
            <a:off x="2498243" y="10379497"/>
            <a:ext cx="4817305" cy="2167767"/>
            <a:chOff x="0" y="0"/>
            <a:chExt cx="4817304" cy="2167765"/>
          </a:xfrm>
        </p:grpSpPr>
        <p:sp>
          <p:nvSpPr>
            <p:cNvPr id="374" name="矩形"/>
            <p:cNvSpPr/>
            <p:nvPr/>
          </p:nvSpPr>
          <p:spPr>
            <a:xfrm>
              <a:off x="-1" y="0"/>
              <a:ext cx="4817306" cy="2167766"/>
            </a:xfrm>
            <a:prstGeom prst="rect">
              <a:avLst/>
            </a:prstGeom>
            <a:solidFill>
              <a:srgbClr val="38C4FA">
                <a:alpha val="30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375" name="健康存摺"/>
            <p:cNvSpPr txBox="1"/>
            <p:nvPr/>
          </p:nvSpPr>
          <p:spPr>
            <a:xfrm>
              <a:off x="0" y="728282"/>
              <a:ext cx="4817305" cy="7112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defRPr b="0" sz="4000">
                  <a:solidFill>
                    <a:srgbClr val="A7A7A7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健康存摺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384" name="群組"/>
          <p:cNvGrpSpPr/>
          <p:nvPr/>
        </p:nvGrpSpPr>
        <p:grpSpPr>
          <a:xfrm>
            <a:off x="427522" y="734189"/>
            <a:ext cx="2993238" cy="2987677"/>
            <a:chOff x="-1" y="-2"/>
            <a:chExt cx="2993236" cy="2987676"/>
          </a:xfrm>
        </p:grpSpPr>
        <p:grpSp>
          <p:nvGrpSpPr>
            <p:cNvPr id="382" name="群組"/>
            <p:cNvGrpSpPr/>
            <p:nvPr/>
          </p:nvGrpSpPr>
          <p:grpSpPr>
            <a:xfrm>
              <a:off x="-2" y="-3"/>
              <a:ext cx="2993238" cy="2963492"/>
              <a:chOff x="0" y="-1"/>
              <a:chExt cx="2993236" cy="2963491"/>
            </a:xfrm>
          </p:grpSpPr>
          <p:sp>
            <p:nvSpPr>
              <p:cNvPr id="379" name="正方形"/>
              <p:cNvSpPr/>
              <p:nvPr/>
            </p:nvSpPr>
            <p:spPr>
              <a:xfrm rot="2705224">
                <a:off x="433991" y="433990"/>
                <a:ext cx="2095507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380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81" name="線條"/>
              <p:cNvSpPr/>
              <p:nvPr/>
            </p:nvSpPr>
            <p:spPr>
              <a:xfrm flipH="1">
                <a:off x="1480629" y="1453166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383" name="3"/>
            <p:cNvSpPr txBox="1"/>
            <p:nvPr/>
          </p:nvSpPr>
          <p:spPr>
            <a:xfrm>
              <a:off x="760556" y="239397"/>
              <a:ext cx="1368895" cy="27482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144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85" name="系統功能"/>
          <p:cNvSpPr txBox="1"/>
          <p:nvPr/>
        </p:nvSpPr>
        <p:spPr>
          <a:xfrm>
            <a:off x="3419125" y="444260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系統功能</a:t>
            </a:r>
          </a:p>
        </p:txBody>
      </p:sp>
      <p:grpSp>
        <p:nvGrpSpPr>
          <p:cNvPr id="388" name="群組"/>
          <p:cNvGrpSpPr/>
          <p:nvPr/>
        </p:nvGrpSpPr>
        <p:grpSpPr>
          <a:xfrm>
            <a:off x="3538135" y="4379738"/>
            <a:ext cx="4811239" cy="2167766"/>
            <a:chOff x="0" y="0"/>
            <a:chExt cx="4811238" cy="2167765"/>
          </a:xfrm>
        </p:grpSpPr>
        <p:sp>
          <p:nvSpPr>
            <p:cNvPr id="386" name="矩形"/>
            <p:cNvSpPr/>
            <p:nvPr/>
          </p:nvSpPr>
          <p:spPr>
            <a:xfrm>
              <a:off x="0" y="0"/>
              <a:ext cx="4811239" cy="2167766"/>
            </a:xfrm>
            <a:prstGeom prst="rect">
              <a:avLst/>
            </a:prstGeom>
            <a:solidFill>
              <a:srgbClr val="5097D2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387" name="親子相簿"/>
            <p:cNvSpPr txBox="1"/>
            <p:nvPr/>
          </p:nvSpPr>
          <p:spPr>
            <a:xfrm>
              <a:off x="0" y="682560"/>
              <a:ext cx="4811239" cy="8026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親子相簿</a:t>
              </a:r>
            </a:p>
          </p:txBody>
        </p:sp>
      </p:grpSp>
      <p:grpSp>
        <p:nvGrpSpPr>
          <p:cNvPr id="391" name="群組"/>
          <p:cNvGrpSpPr/>
          <p:nvPr/>
        </p:nvGrpSpPr>
        <p:grpSpPr>
          <a:xfrm>
            <a:off x="12253509" y="4379738"/>
            <a:ext cx="4811240" cy="2167766"/>
            <a:chOff x="0" y="0"/>
            <a:chExt cx="4811238" cy="2167765"/>
          </a:xfrm>
        </p:grpSpPr>
        <p:sp>
          <p:nvSpPr>
            <p:cNvPr id="389" name="矩形"/>
            <p:cNvSpPr/>
            <p:nvPr/>
          </p:nvSpPr>
          <p:spPr>
            <a:xfrm>
              <a:off x="0" y="0"/>
              <a:ext cx="4811239" cy="2167766"/>
            </a:xfrm>
            <a:prstGeom prst="rect">
              <a:avLst/>
            </a:prstGeom>
            <a:solidFill>
              <a:srgbClr val="38C4FA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390" name="日常記錄"/>
            <p:cNvSpPr txBox="1"/>
            <p:nvPr/>
          </p:nvSpPr>
          <p:spPr>
            <a:xfrm>
              <a:off x="0" y="682560"/>
              <a:ext cx="4811239" cy="8026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日常記錄</a:t>
              </a:r>
            </a:p>
          </p:txBody>
        </p:sp>
      </p:grpSp>
      <p:grpSp>
        <p:nvGrpSpPr>
          <p:cNvPr id="394" name="群組"/>
          <p:cNvGrpSpPr/>
          <p:nvPr/>
        </p:nvGrpSpPr>
        <p:grpSpPr>
          <a:xfrm>
            <a:off x="3538135" y="8094978"/>
            <a:ext cx="4811239" cy="2167769"/>
            <a:chOff x="0" y="0"/>
            <a:chExt cx="4811238" cy="2167767"/>
          </a:xfrm>
        </p:grpSpPr>
        <p:sp>
          <p:nvSpPr>
            <p:cNvPr id="392" name="矩形"/>
            <p:cNvSpPr/>
            <p:nvPr/>
          </p:nvSpPr>
          <p:spPr>
            <a:xfrm>
              <a:off x="0" y="0"/>
              <a:ext cx="4811239" cy="2167768"/>
            </a:xfrm>
            <a:prstGeom prst="rect">
              <a:avLst/>
            </a:prstGeom>
            <a:solidFill>
              <a:srgbClr val="38D8D2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393" name="健康存摺"/>
            <p:cNvSpPr txBox="1"/>
            <p:nvPr/>
          </p:nvSpPr>
          <p:spPr>
            <a:xfrm>
              <a:off x="0" y="682560"/>
              <a:ext cx="4811239" cy="8026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健康存摺</a:t>
              </a:r>
            </a:p>
          </p:txBody>
        </p:sp>
      </p:grpSp>
      <p:grpSp>
        <p:nvGrpSpPr>
          <p:cNvPr id="397" name="群組"/>
          <p:cNvGrpSpPr/>
          <p:nvPr/>
        </p:nvGrpSpPr>
        <p:grpSpPr>
          <a:xfrm>
            <a:off x="12253509" y="8094978"/>
            <a:ext cx="4811240" cy="2167769"/>
            <a:chOff x="0" y="0"/>
            <a:chExt cx="4811238" cy="2167767"/>
          </a:xfrm>
        </p:grpSpPr>
        <p:sp>
          <p:nvSpPr>
            <p:cNvPr id="395" name="矩形"/>
            <p:cNvSpPr/>
            <p:nvPr/>
          </p:nvSpPr>
          <p:spPr>
            <a:xfrm>
              <a:off x="0" y="0"/>
              <a:ext cx="4811239" cy="2167768"/>
            </a:xfrm>
            <a:prstGeom prst="rect">
              <a:avLst/>
            </a:prstGeom>
            <a:solidFill>
              <a:srgbClr val="15C4D2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396" name="醫療機構"/>
            <p:cNvSpPr txBox="1"/>
            <p:nvPr/>
          </p:nvSpPr>
          <p:spPr>
            <a:xfrm>
              <a:off x="0" y="682560"/>
              <a:ext cx="4811239" cy="8026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醫療機構</a:t>
              </a:r>
            </a:p>
          </p:txBody>
        </p:sp>
      </p:grpSp>
      <p:grpSp>
        <p:nvGrpSpPr>
          <p:cNvPr id="400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398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99" name="9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408" name="群組"/>
          <p:cNvGrpSpPr/>
          <p:nvPr/>
        </p:nvGrpSpPr>
        <p:grpSpPr>
          <a:xfrm>
            <a:off x="427522" y="734189"/>
            <a:ext cx="2993238" cy="2987677"/>
            <a:chOff x="-1" y="-2"/>
            <a:chExt cx="2993236" cy="2987676"/>
          </a:xfrm>
        </p:grpSpPr>
        <p:grpSp>
          <p:nvGrpSpPr>
            <p:cNvPr id="406" name="群組"/>
            <p:cNvGrpSpPr/>
            <p:nvPr/>
          </p:nvGrpSpPr>
          <p:grpSpPr>
            <a:xfrm>
              <a:off x="-2" y="-3"/>
              <a:ext cx="2993238" cy="2963492"/>
              <a:chOff x="0" y="-1"/>
              <a:chExt cx="2993236" cy="2963491"/>
            </a:xfrm>
          </p:grpSpPr>
          <p:sp>
            <p:nvSpPr>
              <p:cNvPr id="403" name="正方形"/>
              <p:cNvSpPr/>
              <p:nvPr/>
            </p:nvSpPr>
            <p:spPr>
              <a:xfrm rot="2705224">
                <a:off x="433991" y="433990"/>
                <a:ext cx="2095507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404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05" name="線條"/>
              <p:cNvSpPr/>
              <p:nvPr/>
            </p:nvSpPr>
            <p:spPr>
              <a:xfrm flipH="1">
                <a:off x="1480629" y="1453166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407" name="3"/>
            <p:cNvSpPr txBox="1"/>
            <p:nvPr/>
          </p:nvSpPr>
          <p:spPr>
            <a:xfrm>
              <a:off x="760556" y="239397"/>
              <a:ext cx="1368895" cy="27482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144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09" name="系統功能"/>
          <p:cNvSpPr txBox="1"/>
          <p:nvPr/>
        </p:nvSpPr>
        <p:spPr>
          <a:xfrm>
            <a:off x="3419125" y="444260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系統功能</a:t>
            </a:r>
          </a:p>
        </p:txBody>
      </p:sp>
      <p:sp>
        <p:nvSpPr>
          <p:cNvPr id="410" name="法國禁止父母上傳「萌娃照」…"/>
          <p:cNvSpPr txBox="1"/>
          <p:nvPr/>
        </p:nvSpPr>
        <p:spPr>
          <a:xfrm>
            <a:off x="12692397" y="6979809"/>
            <a:ext cx="5359401" cy="34950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l" defTabSz="825500">
              <a:defRPr b="0" sz="48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pPr>
          </a:p>
          <a:p>
            <a:pPr defTabSz="825500">
              <a:defRPr b="0" sz="48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法國禁止父母上傳「萌娃照」</a:t>
            </a:r>
          </a:p>
          <a:p>
            <a:pPr defTabSz="825500">
              <a:defRPr b="0" sz="48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違者重罰160萬！</a:t>
            </a:r>
          </a:p>
        </p:txBody>
      </p:sp>
      <p:pic>
        <p:nvPicPr>
          <p:cNvPr id="411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0" t="363" r="1715" b="362"/>
          <a:stretch>
            <a:fillRect/>
          </a:stretch>
        </p:blipFill>
        <p:spPr>
          <a:xfrm>
            <a:off x="2583009" y="3939285"/>
            <a:ext cx="4699613" cy="8241030"/>
          </a:xfrm>
          <a:prstGeom prst="rect">
            <a:avLst/>
          </a:prstGeom>
          <a:ln w="3175">
            <a:miter lim="400000"/>
          </a:ln>
        </p:spPr>
      </p:pic>
      <p:pic>
        <p:nvPicPr>
          <p:cNvPr id="412" name="image13.png" descr="image13.png"/>
          <p:cNvPicPr>
            <a:picLocks noChangeAspect="1"/>
          </p:cNvPicPr>
          <p:nvPr/>
        </p:nvPicPr>
        <p:blipFill>
          <a:blip r:embed="rId3">
            <a:extLst/>
          </a:blip>
          <a:srcRect l="2244" t="1675" r="2244" b="1676"/>
          <a:stretch>
            <a:fillRect/>
          </a:stretch>
        </p:blipFill>
        <p:spPr>
          <a:xfrm>
            <a:off x="7637901" y="3939285"/>
            <a:ext cx="4699584" cy="8240975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415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413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14" name="10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428" name="群組"/>
          <p:cNvGrpSpPr/>
          <p:nvPr/>
        </p:nvGrpSpPr>
        <p:grpSpPr>
          <a:xfrm>
            <a:off x="15420404" y="967554"/>
            <a:ext cx="2847131" cy="5256617"/>
            <a:chOff x="0" y="0"/>
            <a:chExt cx="2847129" cy="5256616"/>
          </a:xfrm>
        </p:grpSpPr>
        <p:grpSp>
          <p:nvGrpSpPr>
            <p:cNvPr id="418" name="群組"/>
            <p:cNvGrpSpPr/>
            <p:nvPr/>
          </p:nvGrpSpPr>
          <p:grpSpPr>
            <a:xfrm>
              <a:off x="598" y="3974594"/>
              <a:ext cx="2845380" cy="1282023"/>
              <a:chOff x="0" y="0"/>
              <a:chExt cx="2845378" cy="1282022"/>
            </a:xfrm>
          </p:grpSpPr>
          <p:sp>
            <p:nvSpPr>
              <p:cNvPr id="416" name="矩形"/>
              <p:cNvSpPr/>
              <p:nvPr/>
            </p:nvSpPr>
            <p:spPr>
              <a:xfrm>
                <a:off x="-1" y="-1"/>
                <a:ext cx="2845379" cy="1282024"/>
              </a:xfrm>
              <a:prstGeom prst="rect">
                <a:avLst/>
              </a:prstGeom>
              <a:solidFill>
                <a:srgbClr val="15C4D2">
                  <a:alpha val="5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417" name="醫療機構"/>
              <p:cNvSpPr txBox="1"/>
              <p:nvPr/>
            </p:nvSpPr>
            <p:spPr>
              <a:xfrm>
                <a:off x="0" y="404792"/>
                <a:ext cx="2845379" cy="4724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22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醫療機構</a:t>
                </a:r>
              </a:p>
            </p:txBody>
          </p:sp>
        </p:grpSp>
        <p:grpSp>
          <p:nvGrpSpPr>
            <p:cNvPr id="421" name="群組"/>
            <p:cNvGrpSpPr/>
            <p:nvPr/>
          </p:nvGrpSpPr>
          <p:grpSpPr>
            <a:xfrm>
              <a:off x="2326" y="2649503"/>
              <a:ext cx="2844804" cy="1282703"/>
              <a:chOff x="0" y="0"/>
              <a:chExt cx="2844803" cy="1282702"/>
            </a:xfrm>
          </p:grpSpPr>
          <p:sp>
            <p:nvSpPr>
              <p:cNvPr id="419" name="矩形"/>
              <p:cNvSpPr/>
              <p:nvPr/>
            </p:nvSpPr>
            <p:spPr>
              <a:xfrm>
                <a:off x="0" y="-1"/>
                <a:ext cx="2844804" cy="1282704"/>
              </a:xfrm>
              <a:prstGeom prst="rect">
                <a:avLst/>
              </a:prstGeom>
              <a:solidFill>
                <a:srgbClr val="38D8D2">
                  <a:alpha val="5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420" name="健康存摺"/>
              <p:cNvSpPr txBox="1"/>
              <p:nvPr/>
            </p:nvSpPr>
            <p:spPr>
              <a:xfrm>
                <a:off x="0" y="405132"/>
                <a:ext cx="2844804" cy="4724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22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健康存摺</a:t>
                </a:r>
              </a:p>
            </p:txBody>
          </p:sp>
        </p:grpSp>
        <p:grpSp>
          <p:nvGrpSpPr>
            <p:cNvPr id="424" name="群組"/>
            <p:cNvGrpSpPr/>
            <p:nvPr/>
          </p:nvGrpSpPr>
          <p:grpSpPr>
            <a:xfrm>
              <a:off x="886" y="1324751"/>
              <a:ext cx="2844804" cy="1282703"/>
              <a:chOff x="0" y="0"/>
              <a:chExt cx="2844803" cy="1282702"/>
            </a:xfrm>
          </p:grpSpPr>
          <p:sp>
            <p:nvSpPr>
              <p:cNvPr id="422" name="矩形"/>
              <p:cNvSpPr/>
              <p:nvPr/>
            </p:nvSpPr>
            <p:spPr>
              <a:xfrm>
                <a:off x="0" y="-1"/>
                <a:ext cx="2844804" cy="1282704"/>
              </a:xfrm>
              <a:prstGeom prst="rect">
                <a:avLst/>
              </a:prstGeom>
              <a:solidFill>
                <a:srgbClr val="38C4FA">
                  <a:alpha val="5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423" name="日常紀錄"/>
              <p:cNvSpPr txBox="1"/>
              <p:nvPr/>
            </p:nvSpPr>
            <p:spPr>
              <a:xfrm>
                <a:off x="0" y="405132"/>
                <a:ext cx="2844804" cy="4724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22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日常紀錄</a:t>
                </a:r>
              </a:p>
            </p:txBody>
          </p:sp>
        </p:grpSp>
        <p:grpSp>
          <p:nvGrpSpPr>
            <p:cNvPr id="427" name="群組"/>
            <p:cNvGrpSpPr/>
            <p:nvPr/>
          </p:nvGrpSpPr>
          <p:grpSpPr>
            <a:xfrm>
              <a:off x="0" y="0"/>
              <a:ext cx="2844803" cy="1282702"/>
              <a:chOff x="0" y="0"/>
              <a:chExt cx="2844802" cy="1282700"/>
            </a:xfrm>
          </p:grpSpPr>
          <p:sp>
            <p:nvSpPr>
              <p:cNvPr id="425" name="矩形"/>
              <p:cNvSpPr/>
              <p:nvPr/>
            </p:nvSpPr>
            <p:spPr>
              <a:xfrm>
                <a:off x="0" y="0"/>
                <a:ext cx="2844803" cy="1282701"/>
              </a:xfrm>
              <a:prstGeom prst="rect">
                <a:avLst/>
              </a:prstGeom>
              <a:solidFill>
                <a:srgbClr val="5097D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426" name="親子相簿"/>
              <p:cNvSpPr txBox="1"/>
              <p:nvPr/>
            </p:nvSpPr>
            <p:spPr>
              <a:xfrm>
                <a:off x="0" y="405132"/>
                <a:ext cx="2844803" cy="4724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22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親子相簿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436" name="群組"/>
          <p:cNvGrpSpPr/>
          <p:nvPr/>
        </p:nvGrpSpPr>
        <p:grpSpPr>
          <a:xfrm>
            <a:off x="427522" y="734189"/>
            <a:ext cx="2993238" cy="2987677"/>
            <a:chOff x="-1" y="-2"/>
            <a:chExt cx="2993236" cy="2987676"/>
          </a:xfrm>
        </p:grpSpPr>
        <p:grpSp>
          <p:nvGrpSpPr>
            <p:cNvPr id="434" name="群組"/>
            <p:cNvGrpSpPr/>
            <p:nvPr/>
          </p:nvGrpSpPr>
          <p:grpSpPr>
            <a:xfrm>
              <a:off x="-2" y="-3"/>
              <a:ext cx="2993238" cy="2963492"/>
              <a:chOff x="0" y="-1"/>
              <a:chExt cx="2993236" cy="2963491"/>
            </a:xfrm>
          </p:grpSpPr>
          <p:sp>
            <p:nvSpPr>
              <p:cNvPr id="431" name="正方形"/>
              <p:cNvSpPr/>
              <p:nvPr/>
            </p:nvSpPr>
            <p:spPr>
              <a:xfrm rot="2705224">
                <a:off x="433991" y="433990"/>
                <a:ext cx="2095507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432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33" name="線條"/>
              <p:cNvSpPr/>
              <p:nvPr/>
            </p:nvSpPr>
            <p:spPr>
              <a:xfrm flipH="1">
                <a:off x="1480629" y="1453166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435" name="3"/>
            <p:cNvSpPr txBox="1"/>
            <p:nvPr/>
          </p:nvSpPr>
          <p:spPr>
            <a:xfrm>
              <a:off x="760556" y="239397"/>
              <a:ext cx="1368895" cy="27482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144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37" name="系統功能"/>
          <p:cNvSpPr txBox="1"/>
          <p:nvPr/>
        </p:nvSpPr>
        <p:spPr>
          <a:xfrm>
            <a:off x="3419125" y="444260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系統功能</a:t>
            </a:r>
          </a:p>
        </p:txBody>
      </p:sp>
      <p:sp>
        <p:nvSpPr>
          <p:cNvPr id="438" name="台灣新生兒…"/>
          <p:cNvSpPr txBox="1"/>
          <p:nvPr/>
        </p:nvSpPr>
        <p:spPr>
          <a:xfrm>
            <a:off x="11024795" y="7360166"/>
            <a:ext cx="8779458" cy="27584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825500">
              <a:defRPr b="0" sz="50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台灣新生兒</a:t>
            </a:r>
          </a:p>
          <a:p>
            <a:pPr defTabSz="825500">
              <a:defRPr b="0" sz="50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「膽道閉鎖」</a:t>
            </a:r>
          </a:p>
          <a:p>
            <a:pPr defTabSz="825500">
              <a:defRPr b="0" sz="50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居世界</a:t>
            </a:r>
            <a:r>
              <a:rPr>
                <a:solidFill>
                  <a:srgbClr val="FE9301"/>
                </a:solidFill>
              </a:rPr>
              <a:t>第二!</a:t>
            </a:r>
          </a:p>
        </p:txBody>
      </p:sp>
      <p:pic>
        <p:nvPicPr>
          <p:cNvPr id="439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rcRect l="0" t="0" r="1399" b="1271"/>
          <a:stretch>
            <a:fillRect/>
          </a:stretch>
        </p:blipFill>
        <p:spPr>
          <a:xfrm>
            <a:off x="7954234" y="3489985"/>
            <a:ext cx="5139827" cy="9012966"/>
          </a:xfrm>
          <a:prstGeom prst="rect">
            <a:avLst/>
          </a:prstGeom>
          <a:ln w="3175">
            <a:miter lim="400000"/>
          </a:ln>
        </p:spPr>
      </p:pic>
      <p:pic>
        <p:nvPicPr>
          <p:cNvPr id="440" name="螢幕快照 2017-12-13 下午5.38.19.png" descr="螢幕快照 2017-12-13 下午5.38.19.png"/>
          <p:cNvPicPr>
            <a:picLocks noChangeAspect="0"/>
          </p:cNvPicPr>
          <p:nvPr/>
        </p:nvPicPr>
        <p:blipFill>
          <a:blip r:embed="rId3">
            <a:extLst/>
          </a:blip>
          <a:srcRect l="0" t="0" r="895" b="0"/>
          <a:stretch>
            <a:fillRect/>
          </a:stretch>
        </p:blipFill>
        <p:spPr>
          <a:xfrm>
            <a:off x="2541374" y="3416365"/>
            <a:ext cx="5055895" cy="9012848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443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441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42" name="11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grpSp>
        <p:nvGrpSpPr>
          <p:cNvPr id="446" name="群組"/>
          <p:cNvGrpSpPr/>
          <p:nvPr/>
        </p:nvGrpSpPr>
        <p:grpSpPr>
          <a:xfrm>
            <a:off x="15420406" y="4992947"/>
            <a:ext cx="2845375" cy="1282024"/>
            <a:chOff x="0" y="0"/>
            <a:chExt cx="2845374" cy="1282023"/>
          </a:xfrm>
        </p:grpSpPr>
        <p:sp>
          <p:nvSpPr>
            <p:cNvPr id="444" name="矩形"/>
            <p:cNvSpPr/>
            <p:nvPr/>
          </p:nvSpPr>
          <p:spPr>
            <a:xfrm>
              <a:off x="0" y="0"/>
              <a:ext cx="2845375" cy="1282024"/>
            </a:xfrm>
            <a:prstGeom prst="rect">
              <a:avLst/>
            </a:prstGeom>
            <a:solidFill>
              <a:srgbClr val="15C4D2">
                <a:alpha val="50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445" name="醫療機構"/>
            <p:cNvSpPr txBox="1"/>
            <p:nvPr/>
          </p:nvSpPr>
          <p:spPr>
            <a:xfrm>
              <a:off x="0" y="404792"/>
              <a:ext cx="2845375" cy="4724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22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醫療機構</a:t>
              </a:r>
            </a:p>
          </p:txBody>
        </p:sp>
      </p:grpSp>
      <p:grpSp>
        <p:nvGrpSpPr>
          <p:cNvPr id="449" name="群組"/>
          <p:cNvGrpSpPr/>
          <p:nvPr/>
        </p:nvGrpSpPr>
        <p:grpSpPr>
          <a:xfrm>
            <a:off x="15420406" y="3667856"/>
            <a:ext cx="2844802" cy="1282702"/>
            <a:chOff x="0" y="0"/>
            <a:chExt cx="2844801" cy="1282701"/>
          </a:xfrm>
        </p:grpSpPr>
        <p:sp>
          <p:nvSpPr>
            <p:cNvPr id="447" name="矩形"/>
            <p:cNvSpPr/>
            <p:nvPr/>
          </p:nvSpPr>
          <p:spPr>
            <a:xfrm>
              <a:off x="0" y="0"/>
              <a:ext cx="2844802" cy="1282702"/>
            </a:xfrm>
            <a:prstGeom prst="rect">
              <a:avLst/>
            </a:prstGeom>
            <a:solidFill>
              <a:srgbClr val="38D8D2">
                <a:alpha val="50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448" name="健康存摺"/>
            <p:cNvSpPr txBox="1"/>
            <p:nvPr/>
          </p:nvSpPr>
          <p:spPr>
            <a:xfrm>
              <a:off x="0" y="405132"/>
              <a:ext cx="2844802" cy="4724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22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健康存摺</a:t>
              </a:r>
            </a:p>
          </p:txBody>
        </p:sp>
      </p:grpSp>
      <p:grpSp>
        <p:nvGrpSpPr>
          <p:cNvPr id="452" name="群組"/>
          <p:cNvGrpSpPr/>
          <p:nvPr/>
        </p:nvGrpSpPr>
        <p:grpSpPr>
          <a:xfrm>
            <a:off x="15420406" y="2343105"/>
            <a:ext cx="2844802" cy="1282703"/>
            <a:chOff x="0" y="0"/>
            <a:chExt cx="2844801" cy="1282701"/>
          </a:xfrm>
        </p:grpSpPr>
        <p:sp>
          <p:nvSpPr>
            <p:cNvPr id="450" name="矩形"/>
            <p:cNvSpPr/>
            <p:nvPr/>
          </p:nvSpPr>
          <p:spPr>
            <a:xfrm>
              <a:off x="0" y="0"/>
              <a:ext cx="2844802" cy="1282702"/>
            </a:xfrm>
            <a:prstGeom prst="rect">
              <a:avLst/>
            </a:prstGeom>
            <a:solidFill>
              <a:srgbClr val="38C4FA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451" name="日常紀錄"/>
            <p:cNvSpPr txBox="1"/>
            <p:nvPr/>
          </p:nvSpPr>
          <p:spPr>
            <a:xfrm>
              <a:off x="0" y="405132"/>
              <a:ext cx="2844802" cy="4724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22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日常紀錄</a:t>
              </a:r>
            </a:p>
          </p:txBody>
        </p:sp>
      </p:grpSp>
      <p:grpSp>
        <p:nvGrpSpPr>
          <p:cNvPr id="455" name="群組"/>
          <p:cNvGrpSpPr/>
          <p:nvPr/>
        </p:nvGrpSpPr>
        <p:grpSpPr>
          <a:xfrm>
            <a:off x="15420406" y="1018354"/>
            <a:ext cx="2844802" cy="1282703"/>
            <a:chOff x="0" y="0"/>
            <a:chExt cx="2844801" cy="1282701"/>
          </a:xfrm>
        </p:grpSpPr>
        <p:sp>
          <p:nvSpPr>
            <p:cNvPr id="453" name="矩形"/>
            <p:cNvSpPr/>
            <p:nvPr/>
          </p:nvSpPr>
          <p:spPr>
            <a:xfrm>
              <a:off x="0" y="0"/>
              <a:ext cx="2844802" cy="1282702"/>
            </a:xfrm>
            <a:prstGeom prst="rect">
              <a:avLst/>
            </a:prstGeom>
            <a:solidFill>
              <a:srgbClr val="5097D2">
                <a:alpha val="50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454" name="親子相簿"/>
            <p:cNvSpPr txBox="1"/>
            <p:nvPr/>
          </p:nvSpPr>
          <p:spPr>
            <a:xfrm>
              <a:off x="0" y="405132"/>
              <a:ext cx="2844802" cy="4724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22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親子相簿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463" name="群組"/>
          <p:cNvGrpSpPr/>
          <p:nvPr/>
        </p:nvGrpSpPr>
        <p:grpSpPr>
          <a:xfrm>
            <a:off x="427522" y="734189"/>
            <a:ext cx="2993238" cy="2987677"/>
            <a:chOff x="-1" y="-2"/>
            <a:chExt cx="2993236" cy="2987676"/>
          </a:xfrm>
        </p:grpSpPr>
        <p:grpSp>
          <p:nvGrpSpPr>
            <p:cNvPr id="461" name="群組"/>
            <p:cNvGrpSpPr/>
            <p:nvPr/>
          </p:nvGrpSpPr>
          <p:grpSpPr>
            <a:xfrm>
              <a:off x="-2" y="-3"/>
              <a:ext cx="2993238" cy="2963492"/>
              <a:chOff x="0" y="-1"/>
              <a:chExt cx="2993236" cy="2963491"/>
            </a:xfrm>
          </p:grpSpPr>
          <p:sp>
            <p:nvSpPr>
              <p:cNvPr id="458" name="正方形"/>
              <p:cNvSpPr/>
              <p:nvPr/>
            </p:nvSpPr>
            <p:spPr>
              <a:xfrm rot="2705224">
                <a:off x="433991" y="433990"/>
                <a:ext cx="2095507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459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60" name="線條"/>
              <p:cNvSpPr/>
              <p:nvPr/>
            </p:nvSpPr>
            <p:spPr>
              <a:xfrm flipH="1">
                <a:off x="1480629" y="1453166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462" name="3"/>
            <p:cNvSpPr txBox="1"/>
            <p:nvPr/>
          </p:nvSpPr>
          <p:spPr>
            <a:xfrm>
              <a:off x="760556" y="239397"/>
              <a:ext cx="1368895" cy="27482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144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64" name="系統功能"/>
          <p:cNvSpPr txBox="1"/>
          <p:nvPr/>
        </p:nvSpPr>
        <p:spPr>
          <a:xfrm>
            <a:off x="3419125" y="444260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系統功能</a:t>
            </a:r>
          </a:p>
        </p:txBody>
      </p:sp>
      <p:grpSp>
        <p:nvGrpSpPr>
          <p:cNvPr id="467" name="群組"/>
          <p:cNvGrpSpPr/>
          <p:nvPr/>
        </p:nvGrpSpPr>
        <p:grpSpPr>
          <a:xfrm>
            <a:off x="15421283" y="4988444"/>
            <a:ext cx="2845376" cy="1282024"/>
            <a:chOff x="0" y="0"/>
            <a:chExt cx="2845374" cy="1282023"/>
          </a:xfrm>
        </p:grpSpPr>
        <p:sp>
          <p:nvSpPr>
            <p:cNvPr id="465" name="矩形"/>
            <p:cNvSpPr/>
            <p:nvPr/>
          </p:nvSpPr>
          <p:spPr>
            <a:xfrm>
              <a:off x="0" y="0"/>
              <a:ext cx="2845375" cy="1282024"/>
            </a:xfrm>
            <a:prstGeom prst="rect">
              <a:avLst/>
            </a:prstGeom>
            <a:solidFill>
              <a:srgbClr val="15C4D2">
                <a:alpha val="50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466" name="醫療機構"/>
            <p:cNvSpPr txBox="1"/>
            <p:nvPr/>
          </p:nvSpPr>
          <p:spPr>
            <a:xfrm>
              <a:off x="0" y="404792"/>
              <a:ext cx="2845375" cy="4724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22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醫療機構</a:t>
              </a:r>
            </a:p>
          </p:txBody>
        </p:sp>
      </p:grpSp>
      <p:grpSp>
        <p:nvGrpSpPr>
          <p:cNvPr id="470" name="群組"/>
          <p:cNvGrpSpPr/>
          <p:nvPr/>
        </p:nvGrpSpPr>
        <p:grpSpPr>
          <a:xfrm>
            <a:off x="15421283" y="3663353"/>
            <a:ext cx="2844803" cy="1282703"/>
            <a:chOff x="0" y="0"/>
            <a:chExt cx="2844801" cy="1282701"/>
          </a:xfrm>
        </p:grpSpPr>
        <p:sp>
          <p:nvSpPr>
            <p:cNvPr id="468" name="矩形"/>
            <p:cNvSpPr/>
            <p:nvPr/>
          </p:nvSpPr>
          <p:spPr>
            <a:xfrm>
              <a:off x="0" y="0"/>
              <a:ext cx="2844802" cy="1282702"/>
            </a:xfrm>
            <a:prstGeom prst="rect">
              <a:avLst/>
            </a:prstGeom>
            <a:solidFill>
              <a:srgbClr val="38D8D2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469" name="健康存摺"/>
            <p:cNvSpPr txBox="1"/>
            <p:nvPr/>
          </p:nvSpPr>
          <p:spPr>
            <a:xfrm>
              <a:off x="0" y="405132"/>
              <a:ext cx="2844802" cy="4724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22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健康存摺</a:t>
              </a:r>
            </a:p>
          </p:txBody>
        </p:sp>
      </p:grpSp>
      <p:grpSp>
        <p:nvGrpSpPr>
          <p:cNvPr id="473" name="群組"/>
          <p:cNvGrpSpPr/>
          <p:nvPr/>
        </p:nvGrpSpPr>
        <p:grpSpPr>
          <a:xfrm>
            <a:off x="15421283" y="2338602"/>
            <a:ext cx="2844803" cy="1282703"/>
            <a:chOff x="0" y="0"/>
            <a:chExt cx="2844801" cy="1282701"/>
          </a:xfrm>
        </p:grpSpPr>
        <p:sp>
          <p:nvSpPr>
            <p:cNvPr id="471" name="矩形"/>
            <p:cNvSpPr/>
            <p:nvPr/>
          </p:nvSpPr>
          <p:spPr>
            <a:xfrm>
              <a:off x="0" y="0"/>
              <a:ext cx="2844802" cy="1282702"/>
            </a:xfrm>
            <a:prstGeom prst="rect">
              <a:avLst/>
            </a:prstGeom>
            <a:solidFill>
              <a:srgbClr val="38C4FA">
                <a:alpha val="50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472" name="日常紀錄"/>
            <p:cNvSpPr txBox="1"/>
            <p:nvPr/>
          </p:nvSpPr>
          <p:spPr>
            <a:xfrm>
              <a:off x="0" y="405132"/>
              <a:ext cx="2844802" cy="4724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22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日常紀錄</a:t>
              </a:r>
            </a:p>
          </p:txBody>
        </p:sp>
      </p:grpSp>
      <p:grpSp>
        <p:nvGrpSpPr>
          <p:cNvPr id="476" name="群組"/>
          <p:cNvGrpSpPr/>
          <p:nvPr/>
        </p:nvGrpSpPr>
        <p:grpSpPr>
          <a:xfrm>
            <a:off x="15421283" y="1013851"/>
            <a:ext cx="2844803" cy="1282703"/>
            <a:chOff x="0" y="0"/>
            <a:chExt cx="2844801" cy="1282701"/>
          </a:xfrm>
        </p:grpSpPr>
        <p:sp>
          <p:nvSpPr>
            <p:cNvPr id="474" name="矩形"/>
            <p:cNvSpPr/>
            <p:nvPr/>
          </p:nvSpPr>
          <p:spPr>
            <a:xfrm>
              <a:off x="0" y="0"/>
              <a:ext cx="2844802" cy="1282702"/>
            </a:xfrm>
            <a:prstGeom prst="rect">
              <a:avLst/>
            </a:prstGeom>
            <a:solidFill>
              <a:srgbClr val="5097D2">
                <a:alpha val="50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475" name="親子相簿"/>
            <p:cNvSpPr txBox="1"/>
            <p:nvPr/>
          </p:nvSpPr>
          <p:spPr>
            <a:xfrm>
              <a:off x="0" y="405132"/>
              <a:ext cx="2844802" cy="4724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22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親子相簿</a:t>
              </a:r>
            </a:p>
          </p:txBody>
        </p:sp>
      </p:grpSp>
      <p:pic>
        <p:nvPicPr>
          <p:cNvPr id="477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rcRect l="0" t="839" r="1247" b="0"/>
          <a:stretch>
            <a:fillRect/>
          </a:stretch>
        </p:blipFill>
        <p:spPr>
          <a:xfrm>
            <a:off x="3406584" y="3381123"/>
            <a:ext cx="5213024" cy="9256825"/>
          </a:xfrm>
          <a:prstGeom prst="rect">
            <a:avLst/>
          </a:prstGeom>
          <a:ln w="3175">
            <a:miter lim="400000"/>
          </a:ln>
        </p:spPr>
      </p:pic>
      <p:pic>
        <p:nvPicPr>
          <p:cNvPr id="478" name="image18.png" descr="image18.png"/>
          <p:cNvPicPr>
            <a:picLocks noChangeAspect="1"/>
          </p:cNvPicPr>
          <p:nvPr/>
        </p:nvPicPr>
        <p:blipFill>
          <a:blip r:embed="rId3">
            <a:extLst/>
          </a:blip>
          <a:srcRect l="1095" t="716" r="563" b="0"/>
          <a:stretch>
            <a:fillRect/>
          </a:stretch>
        </p:blipFill>
        <p:spPr>
          <a:xfrm>
            <a:off x="9248657" y="3381123"/>
            <a:ext cx="5278840" cy="9256732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481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479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80" name="12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12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489" name="群組"/>
          <p:cNvGrpSpPr/>
          <p:nvPr/>
        </p:nvGrpSpPr>
        <p:grpSpPr>
          <a:xfrm>
            <a:off x="427522" y="734189"/>
            <a:ext cx="2993238" cy="2987677"/>
            <a:chOff x="-1" y="-2"/>
            <a:chExt cx="2993236" cy="2987676"/>
          </a:xfrm>
        </p:grpSpPr>
        <p:grpSp>
          <p:nvGrpSpPr>
            <p:cNvPr id="487" name="群組"/>
            <p:cNvGrpSpPr/>
            <p:nvPr/>
          </p:nvGrpSpPr>
          <p:grpSpPr>
            <a:xfrm>
              <a:off x="-2" y="-3"/>
              <a:ext cx="2993238" cy="2963492"/>
              <a:chOff x="0" y="-1"/>
              <a:chExt cx="2993236" cy="2963491"/>
            </a:xfrm>
          </p:grpSpPr>
          <p:sp>
            <p:nvSpPr>
              <p:cNvPr id="484" name="正方形"/>
              <p:cNvSpPr/>
              <p:nvPr/>
            </p:nvSpPr>
            <p:spPr>
              <a:xfrm rot="2705224">
                <a:off x="433991" y="433990"/>
                <a:ext cx="2095507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485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486" name="線條"/>
              <p:cNvSpPr/>
              <p:nvPr/>
            </p:nvSpPr>
            <p:spPr>
              <a:xfrm flipH="1">
                <a:off x="1480629" y="1453166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488" name="3"/>
            <p:cNvSpPr txBox="1"/>
            <p:nvPr/>
          </p:nvSpPr>
          <p:spPr>
            <a:xfrm>
              <a:off x="760556" y="239397"/>
              <a:ext cx="1368895" cy="27482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144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90" name="系統功能"/>
          <p:cNvSpPr txBox="1"/>
          <p:nvPr/>
        </p:nvSpPr>
        <p:spPr>
          <a:xfrm>
            <a:off x="3419125" y="444260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系統功能</a:t>
            </a:r>
          </a:p>
        </p:txBody>
      </p:sp>
      <p:grpSp>
        <p:nvGrpSpPr>
          <p:cNvPr id="493" name="群組"/>
          <p:cNvGrpSpPr/>
          <p:nvPr/>
        </p:nvGrpSpPr>
        <p:grpSpPr>
          <a:xfrm>
            <a:off x="8983204" y="3286860"/>
            <a:ext cx="5422107" cy="9507962"/>
            <a:chOff x="0" y="0"/>
            <a:chExt cx="5422106" cy="9507960"/>
          </a:xfrm>
        </p:grpSpPr>
        <p:pic>
          <p:nvPicPr>
            <p:cNvPr id="491" name="image3.jpeg" descr="image3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9536" r="0" b="454"/>
            <a:stretch>
              <a:fillRect/>
            </a:stretch>
          </p:blipFill>
          <p:spPr>
            <a:xfrm>
              <a:off x="21047" y="762441"/>
              <a:ext cx="5347246" cy="874552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492" name="image19.png" descr="image1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3573" r="0" b="3572"/>
            <a:stretch>
              <a:fillRect/>
            </a:stretch>
          </p:blipFill>
          <p:spPr>
            <a:xfrm>
              <a:off x="0" y="-1"/>
              <a:ext cx="5422107" cy="87414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494" name="image20.png" descr="image20.png"/>
          <p:cNvPicPr>
            <a:picLocks noChangeAspect="1"/>
          </p:cNvPicPr>
          <p:nvPr/>
        </p:nvPicPr>
        <p:blipFill>
          <a:blip r:embed="rId4">
            <a:extLst/>
          </a:blip>
          <a:srcRect l="0" t="977" r="939" b="0"/>
          <a:stretch>
            <a:fillRect/>
          </a:stretch>
        </p:blipFill>
        <p:spPr>
          <a:xfrm>
            <a:off x="3001770" y="3288262"/>
            <a:ext cx="5421998" cy="9505303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497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495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96" name="13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13</a:t>
              </a:r>
            </a:p>
          </p:txBody>
        </p:sp>
      </p:grpSp>
      <p:grpSp>
        <p:nvGrpSpPr>
          <p:cNvPr id="510" name="群組"/>
          <p:cNvGrpSpPr/>
          <p:nvPr/>
        </p:nvGrpSpPr>
        <p:grpSpPr>
          <a:xfrm>
            <a:off x="15420404" y="967554"/>
            <a:ext cx="2847131" cy="5256617"/>
            <a:chOff x="0" y="0"/>
            <a:chExt cx="2847129" cy="5256616"/>
          </a:xfrm>
        </p:grpSpPr>
        <p:grpSp>
          <p:nvGrpSpPr>
            <p:cNvPr id="500" name="群組"/>
            <p:cNvGrpSpPr/>
            <p:nvPr/>
          </p:nvGrpSpPr>
          <p:grpSpPr>
            <a:xfrm>
              <a:off x="598" y="3974594"/>
              <a:ext cx="2845380" cy="1282023"/>
              <a:chOff x="0" y="0"/>
              <a:chExt cx="2845378" cy="1282022"/>
            </a:xfrm>
          </p:grpSpPr>
          <p:sp>
            <p:nvSpPr>
              <p:cNvPr id="498" name="矩形"/>
              <p:cNvSpPr/>
              <p:nvPr/>
            </p:nvSpPr>
            <p:spPr>
              <a:xfrm>
                <a:off x="-1" y="-1"/>
                <a:ext cx="2845379" cy="1282024"/>
              </a:xfrm>
              <a:prstGeom prst="rect">
                <a:avLst/>
              </a:prstGeom>
              <a:solidFill>
                <a:srgbClr val="15C4D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499" name="醫療機構"/>
              <p:cNvSpPr txBox="1"/>
              <p:nvPr/>
            </p:nvSpPr>
            <p:spPr>
              <a:xfrm>
                <a:off x="0" y="404792"/>
                <a:ext cx="2845379" cy="4724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22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醫療機構</a:t>
                </a:r>
              </a:p>
            </p:txBody>
          </p:sp>
        </p:grpSp>
        <p:grpSp>
          <p:nvGrpSpPr>
            <p:cNvPr id="503" name="群組"/>
            <p:cNvGrpSpPr/>
            <p:nvPr/>
          </p:nvGrpSpPr>
          <p:grpSpPr>
            <a:xfrm>
              <a:off x="2326" y="2649503"/>
              <a:ext cx="2844804" cy="1282703"/>
              <a:chOff x="0" y="0"/>
              <a:chExt cx="2844803" cy="1282702"/>
            </a:xfrm>
          </p:grpSpPr>
          <p:sp>
            <p:nvSpPr>
              <p:cNvPr id="501" name="矩形"/>
              <p:cNvSpPr/>
              <p:nvPr/>
            </p:nvSpPr>
            <p:spPr>
              <a:xfrm>
                <a:off x="0" y="-1"/>
                <a:ext cx="2844804" cy="1282704"/>
              </a:xfrm>
              <a:prstGeom prst="rect">
                <a:avLst/>
              </a:prstGeom>
              <a:solidFill>
                <a:srgbClr val="38D8D2">
                  <a:alpha val="5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502" name="健康存摺"/>
              <p:cNvSpPr txBox="1"/>
              <p:nvPr/>
            </p:nvSpPr>
            <p:spPr>
              <a:xfrm>
                <a:off x="0" y="405132"/>
                <a:ext cx="2844804" cy="4724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22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健康存摺</a:t>
                </a:r>
              </a:p>
            </p:txBody>
          </p:sp>
        </p:grpSp>
        <p:grpSp>
          <p:nvGrpSpPr>
            <p:cNvPr id="506" name="群組"/>
            <p:cNvGrpSpPr/>
            <p:nvPr/>
          </p:nvGrpSpPr>
          <p:grpSpPr>
            <a:xfrm>
              <a:off x="886" y="1324751"/>
              <a:ext cx="2844804" cy="1282703"/>
              <a:chOff x="0" y="0"/>
              <a:chExt cx="2844803" cy="1282702"/>
            </a:xfrm>
          </p:grpSpPr>
          <p:sp>
            <p:nvSpPr>
              <p:cNvPr id="504" name="矩形"/>
              <p:cNvSpPr/>
              <p:nvPr/>
            </p:nvSpPr>
            <p:spPr>
              <a:xfrm>
                <a:off x="0" y="-1"/>
                <a:ext cx="2844804" cy="1282704"/>
              </a:xfrm>
              <a:prstGeom prst="rect">
                <a:avLst/>
              </a:prstGeom>
              <a:solidFill>
                <a:srgbClr val="38C4FA">
                  <a:alpha val="5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505" name="日常紀錄"/>
              <p:cNvSpPr txBox="1"/>
              <p:nvPr/>
            </p:nvSpPr>
            <p:spPr>
              <a:xfrm>
                <a:off x="0" y="405132"/>
                <a:ext cx="2844804" cy="4724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22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日常紀錄</a:t>
                </a:r>
              </a:p>
            </p:txBody>
          </p:sp>
        </p:grpSp>
        <p:grpSp>
          <p:nvGrpSpPr>
            <p:cNvPr id="509" name="群組"/>
            <p:cNvGrpSpPr/>
            <p:nvPr/>
          </p:nvGrpSpPr>
          <p:grpSpPr>
            <a:xfrm>
              <a:off x="0" y="0"/>
              <a:ext cx="2844803" cy="1282702"/>
              <a:chOff x="0" y="0"/>
              <a:chExt cx="2844802" cy="1282700"/>
            </a:xfrm>
          </p:grpSpPr>
          <p:sp>
            <p:nvSpPr>
              <p:cNvPr id="507" name="矩形"/>
              <p:cNvSpPr/>
              <p:nvPr/>
            </p:nvSpPr>
            <p:spPr>
              <a:xfrm>
                <a:off x="0" y="0"/>
                <a:ext cx="2844803" cy="1282701"/>
              </a:xfrm>
              <a:prstGeom prst="rect">
                <a:avLst/>
              </a:prstGeom>
              <a:solidFill>
                <a:srgbClr val="5097D2">
                  <a:alpha val="5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508" name="親子相簿"/>
              <p:cNvSpPr txBox="1"/>
              <p:nvPr/>
            </p:nvSpPr>
            <p:spPr>
              <a:xfrm>
                <a:off x="0" y="405132"/>
                <a:ext cx="2844803" cy="4724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22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親子相簿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518" name="群組"/>
          <p:cNvGrpSpPr/>
          <p:nvPr/>
        </p:nvGrpSpPr>
        <p:grpSpPr>
          <a:xfrm>
            <a:off x="427522" y="734189"/>
            <a:ext cx="2993238" cy="2987677"/>
            <a:chOff x="-1" y="-2"/>
            <a:chExt cx="2993236" cy="2987676"/>
          </a:xfrm>
        </p:grpSpPr>
        <p:grpSp>
          <p:nvGrpSpPr>
            <p:cNvPr id="516" name="群組"/>
            <p:cNvGrpSpPr/>
            <p:nvPr/>
          </p:nvGrpSpPr>
          <p:grpSpPr>
            <a:xfrm>
              <a:off x="-2" y="-3"/>
              <a:ext cx="2993238" cy="2963492"/>
              <a:chOff x="0" y="-1"/>
              <a:chExt cx="2993236" cy="2963491"/>
            </a:xfrm>
          </p:grpSpPr>
          <p:sp>
            <p:nvSpPr>
              <p:cNvPr id="513" name="正方形"/>
              <p:cNvSpPr/>
              <p:nvPr/>
            </p:nvSpPr>
            <p:spPr>
              <a:xfrm rot="2705224">
                <a:off x="433991" y="433990"/>
                <a:ext cx="2095507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514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15" name="線條"/>
              <p:cNvSpPr/>
              <p:nvPr/>
            </p:nvSpPr>
            <p:spPr>
              <a:xfrm flipH="1">
                <a:off x="1480629" y="1453166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517" name="3"/>
            <p:cNvSpPr txBox="1"/>
            <p:nvPr/>
          </p:nvSpPr>
          <p:spPr>
            <a:xfrm>
              <a:off x="760556" y="239397"/>
              <a:ext cx="1368895" cy="27482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144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19" name="Demo影片"/>
          <p:cNvSpPr txBox="1"/>
          <p:nvPr/>
        </p:nvSpPr>
        <p:spPr>
          <a:xfrm>
            <a:off x="7770498" y="6021827"/>
            <a:ext cx="7848498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Demo影片</a:t>
            </a:r>
          </a:p>
        </p:txBody>
      </p:sp>
      <p:sp>
        <p:nvSpPr>
          <p:cNvPr id="520" name="系統功能"/>
          <p:cNvSpPr txBox="1"/>
          <p:nvPr/>
        </p:nvSpPr>
        <p:spPr>
          <a:xfrm>
            <a:off x="3419125" y="444260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系統功能</a:t>
            </a:r>
          </a:p>
        </p:txBody>
      </p:sp>
      <p:grpSp>
        <p:nvGrpSpPr>
          <p:cNvPr id="523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521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522" name="14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14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531" name="群組"/>
          <p:cNvGrpSpPr/>
          <p:nvPr/>
        </p:nvGrpSpPr>
        <p:grpSpPr>
          <a:xfrm>
            <a:off x="427522" y="734189"/>
            <a:ext cx="2993238" cy="2987677"/>
            <a:chOff x="-1" y="-2"/>
            <a:chExt cx="2993236" cy="2987676"/>
          </a:xfrm>
        </p:grpSpPr>
        <p:grpSp>
          <p:nvGrpSpPr>
            <p:cNvPr id="529" name="群組"/>
            <p:cNvGrpSpPr/>
            <p:nvPr/>
          </p:nvGrpSpPr>
          <p:grpSpPr>
            <a:xfrm>
              <a:off x="-2" y="-3"/>
              <a:ext cx="2993238" cy="2963492"/>
              <a:chOff x="0" y="-1"/>
              <a:chExt cx="2993236" cy="2963491"/>
            </a:xfrm>
          </p:grpSpPr>
          <p:sp>
            <p:nvSpPr>
              <p:cNvPr id="526" name="正方形"/>
              <p:cNvSpPr/>
              <p:nvPr/>
            </p:nvSpPr>
            <p:spPr>
              <a:xfrm rot="2705224">
                <a:off x="433991" y="433990"/>
                <a:ext cx="2095507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527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28" name="線條"/>
              <p:cNvSpPr/>
              <p:nvPr/>
            </p:nvSpPr>
            <p:spPr>
              <a:xfrm flipH="1">
                <a:off x="1480629" y="1453166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530" name="4"/>
            <p:cNvSpPr txBox="1"/>
            <p:nvPr/>
          </p:nvSpPr>
          <p:spPr>
            <a:xfrm>
              <a:off x="760556" y="239397"/>
              <a:ext cx="1368895" cy="27482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144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32" name="更多功能"/>
          <p:cNvSpPr txBox="1"/>
          <p:nvPr/>
        </p:nvSpPr>
        <p:spPr>
          <a:xfrm>
            <a:off x="3419125" y="444260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更多功能</a:t>
            </a:r>
          </a:p>
        </p:txBody>
      </p:sp>
      <p:sp>
        <p:nvSpPr>
          <p:cNvPr id="533" name="橢圓形"/>
          <p:cNvSpPr/>
          <p:nvPr/>
        </p:nvSpPr>
        <p:spPr>
          <a:xfrm>
            <a:off x="5365664" y="6033591"/>
            <a:ext cx="7872877" cy="3566125"/>
          </a:xfrm>
          <a:prstGeom prst="ellipse">
            <a:avLst/>
          </a:prstGeom>
          <a:ln w="38100" cap="rnd">
            <a:solidFill>
              <a:srgbClr val="181715"/>
            </a:solidFill>
            <a:prstDash val="sysDot"/>
          </a:ln>
        </p:spPr>
        <p:txBody>
          <a:bodyPr lIns="0" tIns="0" rIns="0" bIns="0" anchor="ctr"/>
          <a:lstStyle/>
          <a:p>
            <a:pPr defTabSz="2438337">
              <a:defRPr b="0" sz="6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34" name="橢圓形"/>
          <p:cNvSpPr/>
          <p:nvPr/>
        </p:nvSpPr>
        <p:spPr>
          <a:xfrm rot="5400000">
            <a:off x="5356531" y="6033590"/>
            <a:ext cx="7872877" cy="3566126"/>
          </a:xfrm>
          <a:prstGeom prst="ellipse">
            <a:avLst/>
          </a:prstGeom>
          <a:ln w="38100" cap="rnd">
            <a:solidFill>
              <a:srgbClr val="181715"/>
            </a:solidFill>
            <a:prstDash val="sysDot"/>
          </a:ln>
        </p:spPr>
        <p:txBody>
          <a:bodyPr lIns="0" tIns="0" rIns="0" bIns="0" anchor="ctr"/>
          <a:lstStyle/>
          <a:p>
            <a:pPr defTabSz="2438337">
              <a:defRPr b="0" sz="6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35" name="家族社群"/>
          <p:cNvSpPr txBox="1"/>
          <p:nvPr/>
        </p:nvSpPr>
        <p:spPr>
          <a:xfrm>
            <a:off x="3313204" y="5371434"/>
            <a:ext cx="4339972" cy="817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2438337">
              <a:defRPr b="0" sz="2400">
                <a:solidFill>
                  <a:srgbClr val="38C4D2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家族社群</a:t>
            </a:r>
          </a:p>
        </p:txBody>
      </p:sp>
      <p:sp>
        <p:nvSpPr>
          <p:cNvPr id="536" name="提供使用者互相追蹤及聊天。"/>
          <p:cNvSpPr txBox="1"/>
          <p:nvPr/>
        </p:nvSpPr>
        <p:spPr>
          <a:xfrm>
            <a:off x="1987162" y="5988382"/>
            <a:ext cx="6633593" cy="817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2438337">
              <a:lnSpc>
                <a:spcPct val="130000"/>
              </a:lnSpc>
              <a:defRPr b="0" sz="24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提供使用者互相追蹤及聊天。</a:t>
            </a:r>
          </a:p>
        </p:txBody>
      </p:sp>
      <p:sp>
        <p:nvSpPr>
          <p:cNvPr id="537" name="共同相簿編輯"/>
          <p:cNvSpPr txBox="1"/>
          <p:nvPr/>
        </p:nvSpPr>
        <p:spPr>
          <a:xfrm>
            <a:off x="14254494" y="8988217"/>
            <a:ext cx="2938777" cy="817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7" tIns="91437" rIns="91437" bIns="91437" anchor="ctr">
            <a:spAutoFit/>
          </a:bodyPr>
          <a:lstStyle>
            <a:lvl1pPr algn="l" defTabSz="2438337">
              <a:defRPr b="0" sz="2400">
                <a:solidFill>
                  <a:srgbClr val="E46C0A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共同相簿編輯</a:t>
            </a:r>
          </a:p>
        </p:txBody>
      </p:sp>
      <p:sp>
        <p:nvSpPr>
          <p:cNvPr id="538" name="批准受邀請的使用者共同編輯寶寶相片。"/>
          <p:cNvSpPr txBox="1"/>
          <p:nvPr/>
        </p:nvSpPr>
        <p:spPr>
          <a:xfrm>
            <a:off x="12613133" y="9581055"/>
            <a:ext cx="5815102" cy="16433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2438337">
              <a:lnSpc>
                <a:spcPct val="130000"/>
              </a:lnSpc>
              <a:defRPr b="0" sz="24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批准受邀請的使用者共同編輯寶寶相片。</a:t>
            </a:r>
          </a:p>
        </p:txBody>
      </p:sp>
      <p:sp>
        <p:nvSpPr>
          <p:cNvPr id="539" name="經驗分享"/>
          <p:cNvSpPr txBox="1"/>
          <p:nvPr/>
        </p:nvSpPr>
        <p:spPr>
          <a:xfrm>
            <a:off x="3019344" y="9072778"/>
            <a:ext cx="2024377" cy="817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7" tIns="91437" rIns="91437" bIns="91437" anchor="ctr">
            <a:spAutoFit/>
          </a:bodyPr>
          <a:lstStyle>
            <a:lvl1pPr algn="l" defTabSz="2438337">
              <a:defRPr b="0" sz="2400">
                <a:solidFill>
                  <a:srgbClr val="FDC125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經驗分享</a:t>
            </a:r>
          </a:p>
        </p:txBody>
      </p:sp>
      <p:sp>
        <p:nvSpPr>
          <p:cNvPr id="540" name="提供新手父母的意見交流平台。"/>
          <p:cNvSpPr txBox="1"/>
          <p:nvPr/>
        </p:nvSpPr>
        <p:spPr>
          <a:xfrm>
            <a:off x="1830754" y="9993805"/>
            <a:ext cx="6946409" cy="817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2438337">
              <a:lnSpc>
                <a:spcPct val="130000"/>
              </a:lnSpc>
              <a:defRPr b="0" sz="24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提供新手父母的意見交流平台。</a:t>
            </a:r>
          </a:p>
        </p:txBody>
      </p:sp>
      <p:sp>
        <p:nvSpPr>
          <p:cNvPr id="541" name="多個寶寶"/>
          <p:cNvSpPr txBox="1"/>
          <p:nvPr/>
        </p:nvSpPr>
        <p:spPr>
          <a:xfrm>
            <a:off x="14296807" y="5052612"/>
            <a:ext cx="2024377" cy="817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7" tIns="91437" rIns="91437" bIns="91437" anchor="ctr">
            <a:spAutoFit/>
          </a:bodyPr>
          <a:lstStyle>
            <a:lvl1pPr algn="l" defTabSz="2438337">
              <a:defRPr b="0" sz="2400">
                <a:solidFill>
                  <a:srgbClr val="B6D95D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多個寶寶</a:t>
            </a:r>
          </a:p>
        </p:txBody>
      </p:sp>
      <p:sp>
        <p:nvSpPr>
          <p:cNvPr id="542" name="讓使用者可以一個帳號共同管理多個寶寶。"/>
          <p:cNvSpPr txBox="1"/>
          <p:nvPr/>
        </p:nvSpPr>
        <p:spPr>
          <a:xfrm>
            <a:off x="12656484" y="5575632"/>
            <a:ext cx="5728401" cy="16433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2438337">
              <a:lnSpc>
                <a:spcPct val="130000"/>
              </a:lnSpc>
              <a:defRPr b="0" sz="24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讓使用者可以一個帳號共同管理多個寶寶。</a:t>
            </a:r>
          </a:p>
        </p:txBody>
      </p:sp>
      <p:grpSp>
        <p:nvGrpSpPr>
          <p:cNvPr id="545" name="群組"/>
          <p:cNvGrpSpPr/>
          <p:nvPr/>
        </p:nvGrpSpPr>
        <p:grpSpPr>
          <a:xfrm>
            <a:off x="9682808" y="4696203"/>
            <a:ext cx="2717802" cy="2717803"/>
            <a:chOff x="0" y="-1"/>
            <a:chExt cx="2717800" cy="2717801"/>
          </a:xfrm>
        </p:grpSpPr>
        <p:sp>
          <p:nvSpPr>
            <p:cNvPr id="543" name="矩形"/>
            <p:cNvSpPr/>
            <p:nvPr/>
          </p:nvSpPr>
          <p:spPr>
            <a:xfrm flipH="1" rot="18900000">
              <a:off x="593326" y="382134"/>
              <a:ext cx="1648822" cy="171749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4" name="形狀"/>
            <p:cNvSpPr/>
            <p:nvPr/>
          </p:nvSpPr>
          <p:spPr>
            <a:xfrm>
              <a:off x="-1" y="-2"/>
              <a:ext cx="2717801" cy="271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679" y="193"/>
                  </a:lnTo>
                  <a:lnTo>
                    <a:pt x="7618" y="482"/>
                  </a:lnTo>
                  <a:lnTo>
                    <a:pt x="6654" y="868"/>
                  </a:lnTo>
                  <a:lnTo>
                    <a:pt x="5689" y="1350"/>
                  </a:lnTo>
                  <a:lnTo>
                    <a:pt x="4821" y="1832"/>
                  </a:lnTo>
                  <a:lnTo>
                    <a:pt x="3954" y="2507"/>
                  </a:lnTo>
                  <a:lnTo>
                    <a:pt x="3182" y="3182"/>
                  </a:lnTo>
                  <a:lnTo>
                    <a:pt x="1832" y="4725"/>
                  </a:lnTo>
                  <a:lnTo>
                    <a:pt x="1350" y="5689"/>
                  </a:lnTo>
                  <a:lnTo>
                    <a:pt x="868" y="6557"/>
                  </a:lnTo>
                  <a:lnTo>
                    <a:pt x="482" y="7618"/>
                  </a:lnTo>
                  <a:lnTo>
                    <a:pt x="289" y="8582"/>
                  </a:lnTo>
                  <a:lnTo>
                    <a:pt x="96" y="9739"/>
                  </a:lnTo>
                  <a:lnTo>
                    <a:pt x="0" y="10800"/>
                  </a:lnTo>
                  <a:lnTo>
                    <a:pt x="96" y="11861"/>
                  </a:lnTo>
                  <a:lnTo>
                    <a:pt x="289" y="13018"/>
                  </a:lnTo>
                  <a:lnTo>
                    <a:pt x="482" y="13982"/>
                  </a:lnTo>
                  <a:lnTo>
                    <a:pt x="868" y="15043"/>
                  </a:lnTo>
                  <a:lnTo>
                    <a:pt x="1350" y="15911"/>
                  </a:lnTo>
                  <a:lnTo>
                    <a:pt x="1832" y="16875"/>
                  </a:lnTo>
                  <a:lnTo>
                    <a:pt x="3182" y="18418"/>
                  </a:lnTo>
                  <a:lnTo>
                    <a:pt x="3954" y="19093"/>
                  </a:lnTo>
                  <a:lnTo>
                    <a:pt x="4821" y="19768"/>
                  </a:lnTo>
                  <a:lnTo>
                    <a:pt x="5689" y="20250"/>
                  </a:lnTo>
                  <a:lnTo>
                    <a:pt x="6654" y="20732"/>
                  </a:lnTo>
                  <a:lnTo>
                    <a:pt x="7618" y="21118"/>
                  </a:lnTo>
                  <a:lnTo>
                    <a:pt x="8679" y="21407"/>
                  </a:lnTo>
                  <a:lnTo>
                    <a:pt x="10800" y="21600"/>
                  </a:lnTo>
                  <a:lnTo>
                    <a:pt x="11957" y="21504"/>
                  </a:lnTo>
                  <a:lnTo>
                    <a:pt x="13018" y="21407"/>
                  </a:lnTo>
                  <a:lnTo>
                    <a:pt x="14079" y="21118"/>
                  </a:lnTo>
                  <a:lnTo>
                    <a:pt x="15043" y="20732"/>
                  </a:lnTo>
                  <a:lnTo>
                    <a:pt x="16007" y="20250"/>
                  </a:lnTo>
                  <a:lnTo>
                    <a:pt x="16875" y="19768"/>
                  </a:lnTo>
                  <a:lnTo>
                    <a:pt x="18418" y="18418"/>
                  </a:lnTo>
                  <a:lnTo>
                    <a:pt x="19189" y="17646"/>
                  </a:lnTo>
                  <a:lnTo>
                    <a:pt x="19768" y="16875"/>
                  </a:lnTo>
                  <a:lnTo>
                    <a:pt x="20346" y="15911"/>
                  </a:lnTo>
                  <a:lnTo>
                    <a:pt x="20732" y="15043"/>
                  </a:lnTo>
                  <a:lnTo>
                    <a:pt x="21118" y="13982"/>
                  </a:lnTo>
                  <a:lnTo>
                    <a:pt x="21407" y="13018"/>
                  </a:lnTo>
                  <a:lnTo>
                    <a:pt x="21600" y="11861"/>
                  </a:lnTo>
                  <a:lnTo>
                    <a:pt x="21600" y="9739"/>
                  </a:lnTo>
                  <a:lnTo>
                    <a:pt x="21407" y="8582"/>
                  </a:lnTo>
                  <a:lnTo>
                    <a:pt x="21118" y="7618"/>
                  </a:lnTo>
                  <a:lnTo>
                    <a:pt x="20732" y="6557"/>
                  </a:lnTo>
                  <a:lnTo>
                    <a:pt x="20346" y="5689"/>
                  </a:lnTo>
                  <a:lnTo>
                    <a:pt x="19768" y="4725"/>
                  </a:lnTo>
                  <a:lnTo>
                    <a:pt x="19189" y="3954"/>
                  </a:lnTo>
                  <a:lnTo>
                    <a:pt x="18418" y="3182"/>
                  </a:lnTo>
                  <a:lnTo>
                    <a:pt x="16875" y="1832"/>
                  </a:lnTo>
                  <a:lnTo>
                    <a:pt x="16007" y="1350"/>
                  </a:lnTo>
                  <a:lnTo>
                    <a:pt x="15043" y="868"/>
                  </a:lnTo>
                  <a:lnTo>
                    <a:pt x="14079" y="482"/>
                  </a:lnTo>
                  <a:lnTo>
                    <a:pt x="13018" y="193"/>
                  </a:lnTo>
                  <a:lnTo>
                    <a:pt x="11957" y="96"/>
                  </a:lnTo>
                  <a:lnTo>
                    <a:pt x="10800" y="0"/>
                  </a:lnTo>
                  <a:close/>
                  <a:moveTo>
                    <a:pt x="9161" y="15814"/>
                  </a:moveTo>
                  <a:lnTo>
                    <a:pt x="4146" y="10800"/>
                  </a:lnTo>
                  <a:lnTo>
                    <a:pt x="6075" y="8871"/>
                  </a:lnTo>
                  <a:lnTo>
                    <a:pt x="9161" y="11957"/>
                  </a:lnTo>
                  <a:lnTo>
                    <a:pt x="15621" y="5496"/>
                  </a:lnTo>
                  <a:lnTo>
                    <a:pt x="17550" y="7425"/>
                  </a:lnTo>
                  <a:lnTo>
                    <a:pt x="9161" y="15814"/>
                  </a:lnTo>
                  <a:close/>
                </a:path>
              </a:pathLst>
            </a:custGeom>
            <a:solidFill>
              <a:srgbClr val="B6D95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1828800">
                <a:defRPr b="0" sz="3600" u="sng"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grpSp>
        <p:nvGrpSpPr>
          <p:cNvPr id="548" name="群組"/>
          <p:cNvGrpSpPr/>
          <p:nvPr/>
        </p:nvGrpSpPr>
        <p:grpSpPr>
          <a:xfrm>
            <a:off x="6190308" y="4696203"/>
            <a:ext cx="2717802" cy="2717803"/>
            <a:chOff x="0" y="-1"/>
            <a:chExt cx="2717800" cy="2717801"/>
          </a:xfrm>
        </p:grpSpPr>
        <p:sp>
          <p:nvSpPr>
            <p:cNvPr id="546" name="矩形"/>
            <p:cNvSpPr/>
            <p:nvPr/>
          </p:nvSpPr>
          <p:spPr>
            <a:xfrm flipH="1" rot="18900000">
              <a:off x="593326" y="382134"/>
              <a:ext cx="1648822" cy="171749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7" name="形狀"/>
            <p:cNvSpPr/>
            <p:nvPr/>
          </p:nvSpPr>
          <p:spPr>
            <a:xfrm>
              <a:off x="-1" y="-2"/>
              <a:ext cx="2717801" cy="271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679" y="193"/>
                  </a:lnTo>
                  <a:lnTo>
                    <a:pt x="7618" y="482"/>
                  </a:lnTo>
                  <a:lnTo>
                    <a:pt x="6654" y="868"/>
                  </a:lnTo>
                  <a:lnTo>
                    <a:pt x="5689" y="1350"/>
                  </a:lnTo>
                  <a:lnTo>
                    <a:pt x="4821" y="1832"/>
                  </a:lnTo>
                  <a:lnTo>
                    <a:pt x="3954" y="2507"/>
                  </a:lnTo>
                  <a:lnTo>
                    <a:pt x="3182" y="3182"/>
                  </a:lnTo>
                  <a:lnTo>
                    <a:pt x="1832" y="4725"/>
                  </a:lnTo>
                  <a:lnTo>
                    <a:pt x="1350" y="5689"/>
                  </a:lnTo>
                  <a:lnTo>
                    <a:pt x="868" y="6557"/>
                  </a:lnTo>
                  <a:lnTo>
                    <a:pt x="482" y="7618"/>
                  </a:lnTo>
                  <a:lnTo>
                    <a:pt x="289" y="8582"/>
                  </a:lnTo>
                  <a:lnTo>
                    <a:pt x="96" y="9739"/>
                  </a:lnTo>
                  <a:lnTo>
                    <a:pt x="0" y="10800"/>
                  </a:lnTo>
                  <a:lnTo>
                    <a:pt x="96" y="11861"/>
                  </a:lnTo>
                  <a:lnTo>
                    <a:pt x="289" y="13018"/>
                  </a:lnTo>
                  <a:lnTo>
                    <a:pt x="482" y="13982"/>
                  </a:lnTo>
                  <a:lnTo>
                    <a:pt x="868" y="15043"/>
                  </a:lnTo>
                  <a:lnTo>
                    <a:pt x="1350" y="15911"/>
                  </a:lnTo>
                  <a:lnTo>
                    <a:pt x="1832" y="16875"/>
                  </a:lnTo>
                  <a:lnTo>
                    <a:pt x="3182" y="18418"/>
                  </a:lnTo>
                  <a:lnTo>
                    <a:pt x="3954" y="19093"/>
                  </a:lnTo>
                  <a:lnTo>
                    <a:pt x="4821" y="19768"/>
                  </a:lnTo>
                  <a:lnTo>
                    <a:pt x="5689" y="20250"/>
                  </a:lnTo>
                  <a:lnTo>
                    <a:pt x="6654" y="20732"/>
                  </a:lnTo>
                  <a:lnTo>
                    <a:pt x="7618" y="21118"/>
                  </a:lnTo>
                  <a:lnTo>
                    <a:pt x="8679" y="21407"/>
                  </a:lnTo>
                  <a:lnTo>
                    <a:pt x="10800" y="21600"/>
                  </a:lnTo>
                  <a:lnTo>
                    <a:pt x="11957" y="21504"/>
                  </a:lnTo>
                  <a:lnTo>
                    <a:pt x="13018" y="21407"/>
                  </a:lnTo>
                  <a:lnTo>
                    <a:pt x="14079" y="21118"/>
                  </a:lnTo>
                  <a:lnTo>
                    <a:pt x="15043" y="20732"/>
                  </a:lnTo>
                  <a:lnTo>
                    <a:pt x="16007" y="20250"/>
                  </a:lnTo>
                  <a:lnTo>
                    <a:pt x="16875" y="19768"/>
                  </a:lnTo>
                  <a:lnTo>
                    <a:pt x="18418" y="18418"/>
                  </a:lnTo>
                  <a:lnTo>
                    <a:pt x="19189" y="17646"/>
                  </a:lnTo>
                  <a:lnTo>
                    <a:pt x="19768" y="16875"/>
                  </a:lnTo>
                  <a:lnTo>
                    <a:pt x="20346" y="15911"/>
                  </a:lnTo>
                  <a:lnTo>
                    <a:pt x="20732" y="15043"/>
                  </a:lnTo>
                  <a:lnTo>
                    <a:pt x="21118" y="13982"/>
                  </a:lnTo>
                  <a:lnTo>
                    <a:pt x="21407" y="13018"/>
                  </a:lnTo>
                  <a:lnTo>
                    <a:pt x="21600" y="11861"/>
                  </a:lnTo>
                  <a:lnTo>
                    <a:pt x="21600" y="9739"/>
                  </a:lnTo>
                  <a:lnTo>
                    <a:pt x="21407" y="8582"/>
                  </a:lnTo>
                  <a:lnTo>
                    <a:pt x="21118" y="7618"/>
                  </a:lnTo>
                  <a:lnTo>
                    <a:pt x="20732" y="6557"/>
                  </a:lnTo>
                  <a:lnTo>
                    <a:pt x="20346" y="5689"/>
                  </a:lnTo>
                  <a:lnTo>
                    <a:pt x="19768" y="4725"/>
                  </a:lnTo>
                  <a:lnTo>
                    <a:pt x="19189" y="3954"/>
                  </a:lnTo>
                  <a:lnTo>
                    <a:pt x="18418" y="3182"/>
                  </a:lnTo>
                  <a:lnTo>
                    <a:pt x="16875" y="1832"/>
                  </a:lnTo>
                  <a:lnTo>
                    <a:pt x="16007" y="1350"/>
                  </a:lnTo>
                  <a:lnTo>
                    <a:pt x="15043" y="868"/>
                  </a:lnTo>
                  <a:lnTo>
                    <a:pt x="14079" y="482"/>
                  </a:lnTo>
                  <a:lnTo>
                    <a:pt x="13018" y="193"/>
                  </a:lnTo>
                  <a:lnTo>
                    <a:pt x="11957" y="96"/>
                  </a:lnTo>
                  <a:lnTo>
                    <a:pt x="10800" y="0"/>
                  </a:lnTo>
                  <a:close/>
                  <a:moveTo>
                    <a:pt x="9161" y="15814"/>
                  </a:moveTo>
                  <a:lnTo>
                    <a:pt x="4146" y="10800"/>
                  </a:lnTo>
                  <a:lnTo>
                    <a:pt x="6075" y="8871"/>
                  </a:lnTo>
                  <a:lnTo>
                    <a:pt x="9161" y="11957"/>
                  </a:lnTo>
                  <a:lnTo>
                    <a:pt x="15621" y="5496"/>
                  </a:lnTo>
                  <a:lnTo>
                    <a:pt x="17550" y="7425"/>
                  </a:lnTo>
                  <a:lnTo>
                    <a:pt x="9161" y="15814"/>
                  </a:lnTo>
                  <a:close/>
                </a:path>
              </a:pathLst>
            </a:custGeom>
            <a:solidFill>
              <a:srgbClr val="38C4D2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1828800">
                <a:defRPr b="0" sz="3600" u="sng"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grpSp>
        <p:nvGrpSpPr>
          <p:cNvPr id="551" name="群組"/>
          <p:cNvGrpSpPr/>
          <p:nvPr/>
        </p:nvGrpSpPr>
        <p:grpSpPr>
          <a:xfrm>
            <a:off x="6190308" y="8468102"/>
            <a:ext cx="2717802" cy="2717803"/>
            <a:chOff x="0" y="-1"/>
            <a:chExt cx="2717800" cy="2717801"/>
          </a:xfrm>
        </p:grpSpPr>
        <p:sp>
          <p:nvSpPr>
            <p:cNvPr id="549" name="矩形"/>
            <p:cNvSpPr/>
            <p:nvPr/>
          </p:nvSpPr>
          <p:spPr>
            <a:xfrm flipH="1" rot="18900000">
              <a:off x="593326" y="382134"/>
              <a:ext cx="1648822" cy="171749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0" name="形狀"/>
            <p:cNvSpPr/>
            <p:nvPr/>
          </p:nvSpPr>
          <p:spPr>
            <a:xfrm>
              <a:off x="-1" y="-2"/>
              <a:ext cx="2717801" cy="271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679" y="193"/>
                  </a:lnTo>
                  <a:lnTo>
                    <a:pt x="7618" y="482"/>
                  </a:lnTo>
                  <a:lnTo>
                    <a:pt x="6654" y="868"/>
                  </a:lnTo>
                  <a:lnTo>
                    <a:pt x="5689" y="1350"/>
                  </a:lnTo>
                  <a:lnTo>
                    <a:pt x="4821" y="1832"/>
                  </a:lnTo>
                  <a:lnTo>
                    <a:pt x="3954" y="2507"/>
                  </a:lnTo>
                  <a:lnTo>
                    <a:pt x="3182" y="3182"/>
                  </a:lnTo>
                  <a:lnTo>
                    <a:pt x="1832" y="4725"/>
                  </a:lnTo>
                  <a:lnTo>
                    <a:pt x="1350" y="5689"/>
                  </a:lnTo>
                  <a:lnTo>
                    <a:pt x="868" y="6557"/>
                  </a:lnTo>
                  <a:lnTo>
                    <a:pt x="482" y="7618"/>
                  </a:lnTo>
                  <a:lnTo>
                    <a:pt x="289" y="8582"/>
                  </a:lnTo>
                  <a:lnTo>
                    <a:pt x="96" y="9739"/>
                  </a:lnTo>
                  <a:lnTo>
                    <a:pt x="0" y="10800"/>
                  </a:lnTo>
                  <a:lnTo>
                    <a:pt x="96" y="11861"/>
                  </a:lnTo>
                  <a:lnTo>
                    <a:pt x="289" y="13018"/>
                  </a:lnTo>
                  <a:lnTo>
                    <a:pt x="482" y="13982"/>
                  </a:lnTo>
                  <a:lnTo>
                    <a:pt x="868" y="15043"/>
                  </a:lnTo>
                  <a:lnTo>
                    <a:pt x="1350" y="15911"/>
                  </a:lnTo>
                  <a:lnTo>
                    <a:pt x="1832" y="16875"/>
                  </a:lnTo>
                  <a:lnTo>
                    <a:pt x="3182" y="18418"/>
                  </a:lnTo>
                  <a:lnTo>
                    <a:pt x="3954" y="19093"/>
                  </a:lnTo>
                  <a:lnTo>
                    <a:pt x="4821" y="19768"/>
                  </a:lnTo>
                  <a:lnTo>
                    <a:pt x="5689" y="20250"/>
                  </a:lnTo>
                  <a:lnTo>
                    <a:pt x="6654" y="20732"/>
                  </a:lnTo>
                  <a:lnTo>
                    <a:pt x="7618" y="21118"/>
                  </a:lnTo>
                  <a:lnTo>
                    <a:pt x="8679" y="21407"/>
                  </a:lnTo>
                  <a:lnTo>
                    <a:pt x="10800" y="21600"/>
                  </a:lnTo>
                  <a:lnTo>
                    <a:pt x="11957" y="21504"/>
                  </a:lnTo>
                  <a:lnTo>
                    <a:pt x="13018" y="21407"/>
                  </a:lnTo>
                  <a:lnTo>
                    <a:pt x="14079" y="21118"/>
                  </a:lnTo>
                  <a:lnTo>
                    <a:pt x="15043" y="20732"/>
                  </a:lnTo>
                  <a:lnTo>
                    <a:pt x="16007" y="20250"/>
                  </a:lnTo>
                  <a:lnTo>
                    <a:pt x="16875" y="19768"/>
                  </a:lnTo>
                  <a:lnTo>
                    <a:pt x="18418" y="18418"/>
                  </a:lnTo>
                  <a:lnTo>
                    <a:pt x="19189" y="17646"/>
                  </a:lnTo>
                  <a:lnTo>
                    <a:pt x="19768" y="16875"/>
                  </a:lnTo>
                  <a:lnTo>
                    <a:pt x="20346" y="15911"/>
                  </a:lnTo>
                  <a:lnTo>
                    <a:pt x="20732" y="15043"/>
                  </a:lnTo>
                  <a:lnTo>
                    <a:pt x="21118" y="13982"/>
                  </a:lnTo>
                  <a:lnTo>
                    <a:pt x="21407" y="13018"/>
                  </a:lnTo>
                  <a:lnTo>
                    <a:pt x="21600" y="11861"/>
                  </a:lnTo>
                  <a:lnTo>
                    <a:pt x="21600" y="9739"/>
                  </a:lnTo>
                  <a:lnTo>
                    <a:pt x="21407" y="8582"/>
                  </a:lnTo>
                  <a:lnTo>
                    <a:pt x="21118" y="7618"/>
                  </a:lnTo>
                  <a:lnTo>
                    <a:pt x="20732" y="6557"/>
                  </a:lnTo>
                  <a:lnTo>
                    <a:pt x="20346" y="5689"/>
                  </a:lnTo>
                  <a:lnTo>
                    <a:pt x="19768" y="4725"/>
                  </a:lnTo>
                  <a:lnTo>
                    <a:pt x="19189" y="3954"/>
                  </a:lnTo>
                  <a:lnTo>
                    <a:pt x="18418" y="3182"/>
                  </a:lnTo>
                  <a:lnTo>
                    <a:pt x="16875" y="1832"/>
                  </a:lnTo>
                  <a:lnTo>
                    <a:pt x="16007" y="1350"/>
                  </a:lnTo>
                  <a:lnTo>
                    <a:pt x="15043" y="868"/>
                  </a:lnTo>
                  <a:lnTo>
                    <a:pt x="14079" y="482"/>
                  </a:lnTo>
                  <a:lnTo>
                    <a:pt x="13018" y="193"/>
                  </a:lnTo>
                  <a:lnTo>
                    <a:pt x="11957" y="96"/>
                  </a:lnTo>
                  <a:lnTo>
                    <a:pt x="10800" y="0"/>
                  </a:lnTo>
                  <a:close/>
                  <a:moveTo>
                    <a:pt x="9161" y="15814"/>
                  </a:moveTo>
                  <a:lnTo>
                    <a:pt x="4146" y="10800"/>
                  </a:lnTo>
                  <a:lnTo>
                    <a:pt x="6075" y="8871"/>
                  </a:lnTo>
                  <a:lnTo>
                    <a:pt x="9161" y="11957"/>
                  </a:lnTo>
                  <a:lnTo>
                    <a:pt x="15621" y="5496"/>
                  </a:lnTo>
                  <a:lnTo>
                    <a:pt x="17550" y="7425"/>
                  </a:lnTo>
                  <a:lnTo>
                    <a:pt x="9161" y="15814"/>
                  </a:lnTo>
                  <a:close/>
                </a:path>
              </a:pathLst>
            </a:custGeom>
            <a:solidFill>
              <a:srgbClr val="FDC125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1828800">
                <a:defRPr b="0" sz="3600" u="sng"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grpSp>
        <p:nvGrpSpPr>
          <p:cNvPr id="554" name="群組"/>
          <p:cNvGrpSpPr/>
          <p:nvPr/>
        </p:nvGrpSpPr>
        <p:grpSpPr>
          <a:xfrm>
            <a:off x="9682808" y="8468102"/>
            <a:ext cx="2717802" cy="2717803"/>
            <a:chOff x="0" y="-1"/>
            <a:chExt cx="2717800" cy="2717801"/>
          </a:xfrm>
        </p:grpSpPr>
        <p:sp>
          <p:nvSpPr>
            <p:cNvPr id="552" name="矩形"/>
            <p:cNvSpPr/>
            <p:nvPr/>
          </p:nvSpPr>
          <p:spPr>
            <a:xfrm flipH="1" rot="18900000">
              <a:off x="593326" y="382134"/>
              <a:ext cx="1648822" cy="171749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3" name="形狀"/>
            <p:cNvSpPr/>
            <p:nvPr/>
          </p:nvSpPr>
          <p:spPr>
            <a:xfrm>
              <a:off x="-1" y="-2"/>
              <a:ext cx="2717801" cy="271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8679" y="193"/>
                  </a:lnTo>
                  <a:lnTo>
                    <a:pt x="7618" y="482"/>
                  </a:lnTo>
                  <a:lnTo>
                    <a:pt x="6654" y="868"/>
                  </a:lnTo>
                  <a:lnTo>
                    <a:pt x="5689" y="1350"/>
                  </a:lnTo>
                  <a:lnTo>
                    <a:pt x="4821" y="1832"/>
                  </a:lnTo>
                  <a:lnTo>
                    <a:pt x="3954" y="2507"/>
                  </a:lnTo>
                  <a:lnTo>
                    <a:pt x="3182" y="3182"/>
                  </a:lnTo>
                  <a:lnTo>
                    <a:pt x="1832" y="4725"/>
                  </a:lnTo>
                  <a:lnTo>
                    <a:pt x="1350" y="5689"/>
                  </a:lnTo>
                  <a:lnTo>
                    <a:pt x="868" y="6557"/>
                  </a:lnTo>
                  <a:lnTo>
                    <a:pt x="482" y="7618"/>
                  </a:lnTo>
                  <a:lnTo>
                    <a:pt x="289" y="8582"/>
                  </a:lnTo>
                  <a:lnTo>
                    <a:pt x="96" y="9739"/>
                  </a:lnTo>
                  <a:lnTo>
                    <a:pt x="0" y="10800"/>
                  </a:lnTo>
                  <a:lnTo>
                    <a:pt x="96" y="11861"/>
                  </a:lnTo>
                  <a:lnTo>
                    <a:pt x="289" y="13018"/>
                  </a:lnTo>
                  <a:lnTo>
                    <a:pt x="482" y="13982"/>
                  </a:lnTo>
                  <a:lnTo>
                    <a:pt x="868" y="15043"/>
                  </a:lnTo>
                  <a:lnTo>
                    <a:pt x="1350" y="15911"/>
                  </a:lnTo>
                  <a:lnTo>
                    <a:pt x="1832" y="16875"/>
                  </a:lnTo>
                  <a:lnTo>
                    <a:pt x="3182" y="18418"/>
                  </a:lnTo>
                  <a:lnTo>
                    <a:pt x="3954" y="19093"/>
                  </a:lnTo>
                  <a:lnTo>
                    <a:pt x="4821" y="19768"/>
                  </a:lnTo>
                  <a:lnTo>
                    <a:pt x="5689" y="20250"/>
                  </a:lnTo>
                  <a:lnTo>
                    <a:pt x="6654" y="20732"/>
                  </a:lnTo>
                  <a:lnTo>
                    <a:pt x="7618" y="21118"/>
                  </a:lnTo>
                  <a:lnTo>
                    <a:pt x="8679" y="21407"/>
                  </a:lnTo>
                  <a:lnTo>
                    <a:pt x="10800" y="21600"/>
                  </a:lnTo>
                  <a:lnTo>
                    <a:pt x="11957" y="21504"/>
                  </a:lnTo>
                  <a:lnTo>
                    <a:pt x="13018" y="21407"/>
                  </a:lnTo>
                  <a:lnTo>
                    <a:pt x="14079" y="21118"/>
                  </a:lnTo>
                  <a:lnTo>
                    <a:pt x="15043" y="20732"/>
                  </a:lnTo>
                  <a:lnTo>
                    <a:pt x="16007" y="20250"/>
                  </a:lnTo>
                  <a:lnTo>
                    <a:pt x="16875" y="19768"/>
                  </a:lnTo>
                  <a:lnTo>
                    <a:pt x="18418" y="18418"/>
                  </a:lnTo>
                  <a:lnTo>
                    <a:pt x="19189" y="17646"/>
                  </a:lnTo>
                  <a:lnTo>
                    <a:pt x="19768" y="16875"/>
                  </a:lnTo>
                  <a:lnTo>
                    <a:pt x="20346" y="15911"/>
                  </a:lnTo>
                  <a:lnTo>
                    <a:pt x="20732" y="15043"/>
                  </a:lnTo>
                  <a:lnTo>
                    <a:pt x="21118" y="13982"/>
                  </a:lnTo>
                  <a:lnTo>
                    <a:pt x="21407" y="13018"/>
                  </a:lnTo>
                  <a:lnTo>
                    <a:pt x="21600" y="11861"/>
                  </a:lnTo>
                  <a:lnTo>
                    <a:pt x="21600" y="9739"/>
                  </a:lnTo>
                  <a:lnTo>
                    <a:pt x="21407" y="8582"/>
                  </a:lnTo>
                  <a:lnTo>
                    <a:pt x="21118" y="7618"/>
                  </a:lnTo>
                  <a:lnTo>
                    <a:pt x="20732" y="6557"/>
                  </a:lnTo>
                  <a:lnTo>
                    <a:pt x="20346" y="5689"/>
                  </a:lnTo>
                  <a:lnTo>
                    <a:pt x="19768" y="4725"/>
                  </a:lnTo>
                  <a:lnTo>
                    <a:pt x="19189" y="3954"/>
                  </a:lnTo>
                  <a:lnTo>
                    <a:pt x="18418" y="3182"/>
                  </a:lnTo>
                  <a:lnTo>
                    <a:pt x="16875" y="1832"/>
                  </a:lnTo>
                  <a:lnTo>
                    <a:pt x="16007" y="1350"/>
                  </a:lnTo>
                  <a:lnTo>
                    <a:pt x="15043" y="868"/>
                  </a:lnTo>
                  <a:lnTo>
                    <a:pt x="14079" y="482"/>
                  </a:lnTo>
                  <a:lnTo>
                    <a:pt x="13018" y="193"/>
                  </a:lnTo>
                  <a:lnTo>
                    <a:pt x="11957" y="96"/>
                  </a:lnTo>
                  <a:lnTo>
                    <a:pt x="10800" y="0"/>
                  </a:lnTo>
                  <a:close/>
                  <a:moveTo>
                    <a:pt x="9161" y="15814"/>
                  </a:moveTo>
                  <a:lnTo>
                    <a:pt x="4146" y="10800"/>
                  </a:lnTo>
                  <a:lnTo>
                    <a:pt x="6075" y="8871"/>
                  </a:lnTo>
                  <a:lnTo>
                    <a:pt x="9161" y="11957"/>
                  </a:lnTo>
                  <a:lnTo>
                    <a:pt x="15621" y="5496"/>
                  </a:lnTo>
                  <a:lnTo>
                    <a:pt x="17550" y="7425"/>
                  </a:lnTo>
                  <a:lnTo>
                    <a:pt x="9161" y="15814"/>
                  </a:lnTo>
                  <a:close/>
                </a:path>
              </a:pathLst>
            </a:custGeom>
            <a:solidFill>
              <a:srgbClr val="E46C0A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1828800">
                <a:defRPr b="0" sz="3600" u="sng"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grpSp>
        <p:nvGrpSpPr>
          <p:cNvPr id="557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555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556" name="15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15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565" name="群組"/>
          <p:cNvGrpSpPr/>
          <p:nvPr/>
        </p:nvGrpSpPr>
        <p:grpSpPr>
          <a:xfrm>
            <a:off x="427522" y="734189"/>
            <a:ext cx="2993238" cy="2987677"/>
            <a:chOff x="-1" y="-2"/>
            <a:chExt cx="2993236" cy="2987676"/>
          </a:xfrm>
        </p:grpSpPr>
        <p:grpSp>
          <p:nvGrpSpPr>
            <p:cNvPr id="563" name="群組"/>
            <p:cNvGrpSpPr/>
            <p:nvPr/>
          </p:nvGrpSpPr>
          <p:grpSpPr>
            <a:xfrm>
              <a:off x="-2" y="-3"/>
              <a:ext cx="2993238" cy="2963492"/>
              <a:chOff x="0" y="-1"/>
              <a:chExt cx="2993236" cy="2963491"/>
            </a:xfrm>
          </p:grpSpPr>
          <p:sp>
            <p:nvSpPr>
              <p:cNvPr id="560" name="正方形"/>
              <p:cNvSpPr/>
              <p:nvPr/>
            </p:nvSpPr>
            <p:spPr>
              <a:xfrm rot="2705224">
                <a:off x="433991" y="433990"/>
                <a:ext cx="2095507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561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62" name="線條"/>
              <p:cNvSpPr/>
              <p:nvPr/>
            </p:nvSpPr>
            <p:spPr>
              <a:xfrm flipH="1">
                <a:off x="1480629" y="1453166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564" name="5"/>
            <p:cNvSpPr txBox="1"/>
            <p:nvPr/>
          </p:nvSpPr>
          <p:spPr>
            <a:xfrm>
              <a:off x="760556" y="239397"/>
              <a:ext cx="1368895" cy="27482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144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66" name="參考資料"/>
          <p:cNvSpPr txBox="1"/>
          <p:nvPr/>
        </p:nvSpPr>
        <p:spPr>
          <a:xfrm>
            <a:off x="3419125" y="444260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參考資料</a:t>
            </a:r>
          </a:p>
        </p:txBody>
      </p:sp>
      <p:grpSp>
        <p:nvGrpSpPr>
          <p:cNvPr id="569" name="群組"/>
          <p:cNvGrpSpPr/>
          <p:nvPr/>
        </p:nvGrpSpPr>
        <p:grpSpPr>
          <a:xfrm>
            <a:off x="3828533" y="3263328"/>
            <a:ext cx="781057" cy="781057"/>
            <a:chOff x="-1" y="-1"/>
            <a:chExt cx="781056" cy="781056"/>
          </a:xfrm>
        </p:grpSpPr>
        <p:sp>
          <p:nvSpPr>
            <p:cNvPr id="567" name="圓形"/>
            <p:cNvSpPr/>
            <p:nvPr/>
          </p:nvSpPr>
          <p:spPr>
            <a:xfrm>
              <a:off x="-2" y="-2"/>
              <a:ext cx="781057" cy="78105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3B383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568" name="1"/>
            <p:cNvSpPr txBox="1"/>
            <p:nvPr/>
          </p:nvSpPr>
          <p:spPr>
            <a:xfrm>
              <a:off x="114383" y="78105"/>
              <a:ext cx="552290" cy="624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72" name="群組"/>
          <p:cNvGrpSpPr/>
          <p:nvPr/>
        </p:nvGrpSpPr>
        <p:grpSpPr>
          <a:xfrm>
            <a:off x="3828533" y="4290811"/>
            <a:ext cx="781057" cy="781057"/>
            <a:chOff x="-1" y="-1"/>
            <a:chExt cx="781056" cy="781056"/>
          </a:xfrm>
        </p:grpSpPr>
        <p:sp>
          <p:nvSpPr>
            <p:cNvPr id="570" name="圓形"/>
            <p:cNvSpPr/>
            <p:nvPr/>
          </p:nvSpPr>
          <p:spPr>
            <a:xfrm>
              <a:off x="-2" y="-2"/>
              <a:ext cx="781057" cy="78105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3B383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571" name="2"/>
            <p:cNvSpPr txBox="1"/>
            <p:nvPr/>
          </p:nvSpPr>
          <p:spPr>
            <a:xfrm>
              <a:off x="114383" y="78105"/>
              <a:ext cx="552290" cy="624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75" name="群組"/>
          <p:cNvGrpSpPr/>
          <p:nvPr/>
        </p:nvGrpSpPr>
        <p:grpSpPr>
          <a:xfrm>
            <a:off x="3828533" y="5318294"/>
            <a:ext cx="781057" cy="781057"/>
            <a:chOff x="-1" y="-1"/>
            <a:chExt cx="781056" cy="781056"/>
          </a:xfrm>
        </p:grpSpPr>
        <p:sp>
          <p:nvSpPr>
            <p:cNvPr id="573" name="圓形"/>
            <p:cNvSpPr/>
            <p:nvPr/>
          </p:nvSpPr>
          <p:spPr>
            <a:xfrm>
              <a:off x="-2" y="-2"/>
              <a:ext cx="781057" cy="78105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3B383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574" name="3"/>
            <p:cNvSpPr txBox="1"/>
            <p:nvPr/>
          </p:nvSpPr>
          <p:spPr>
            <a:xfrm>
              <a:off x="114383" y="78105"/>
              <a:ext cx="552290" cy="624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78" name="群組"/>
          <p:cNvGrpSpPr/>
          <p:nvPr/>
        </p:nvGrpSpPr>
        <p:grpSpPr>
          <a:xfrm>
            <a:off x="3828533" y="6345777"/>
            <a:ext cx="781057" cy="781057"/>
            <a:chOff x="-1" y="-1"/>
            <a:chExt cx="781056" cy="781056"/>
          </a:xfrm>
        </p:grpSpPr>
        <p:sp>
          <p:nvSpPr>
            <p:cNvPr id="576" name="圓形"/>
            <p:cNvSpPr/>
            <p:nvPr/>
          </p:nvSpPr>
          <p:spPr>
            <a:xfrm>
              <a:off x="-2" y="-2"/>
              <a:ext cx="781057" cy="78105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3B383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577" name="4"/>
            <p:cNvSpPr txBox="1"/>
            <p:nvPr/>
          </p:nvSpPr>
          <p:spPr>
            <a:xfrm>
              <a:off x="114383" y="78105"/>
              <a:ext cx="552290" cy="624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81" name="群組"/>
          <p:cNvGrpSpPr/>
          <p:nvPr/>
        </p:nvGrpSpPr>
        <p:grpSpPr>
          <a:xfrm>
            <a:off x="3828533" y="7373259"/>
            <a:ext cx="781057" cy="781057"/>
            <a:chOff x="-1" y="-1"/>
            <a:chExt cx="781056" cy="781056"/>
          </a:xfrm>
        </p:grpSpPr>
        <p:sp>
          <p:nvSpPr>
            <p:cNvPr id="579" name="圓形"/>
            <p:cNvSpPr/>
            <p:nvPr/>
          </p:nvSpPr>
          <p:spPr>
            <a:xfrm>
              <a:off x="-2" y="-2"/>
              <a:ext cx="781057" cy="78105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3B383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580" name="5"/>
            <p:cNvSpPr txBox="1"/>
            <p:nvPr/>
          </p:nvSpPr>
          <p:spPr>
            <a:xfrm>
              <a:off x="114383" y="78105"/>
              <a:ext cx="552290" cy="624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82" name="衛福部疾病管制署預防接種資訊"/>
          <p:cNvSpPr txBox="1"/>
          <p:nvPr/>
        </p:nvSpPr>
        <p:spPr>
          <a:xfrm>
            <a:off x="4970479" y="3206813"/>
            <a:ext cx="10050738" cy="8940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lnSpc>
                <a:spcPct val="130000"/>
              </a:lnSpc>
              <a:defRPr b="0" sz="40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衛福部疾病管制署預防接種資訊</a:t>
            </a:r>
          </a:p>
        </p:txBody>
      </p:sp>
      <p:sp>
        <p:nvSpPr>
          <p:cNvPr id="583" name="衛福部國民健康署九色大便卡"/>
          <p:cNvSpPr txBox="1"/>
          <p:nvPr/>
        </p:nvSpPr>
        <p:spPr>
          <a:xfrm>
            <a:off x="4970479" y="4234296"/>
            <a:ext cx="7440391" cy="8940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lnSpc>
                <a:spcPct val="130000"/>
              </a:lnSpc>
              <a:defRPr b="0" sz="40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衛福部國民健康署九色大便卡</a:t>
            </a:r>
          </a:p>
        </p:txBody>
      </p:sp>
      <p:sp>
        <p:nvSpPr>
          <p:cNvPr id="584" name="政府資料開放平臺"/>
          <p:cNvSpPr txBox="1"/>
          <p:nvPr/>
        </p:nvSpPr>
        <p:spPr>
          <a:xfrm>
            <a:off x="4970479" y="5261776"/>
            <a:ext cx="4535843" cy="8940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lnSpc>
                <a:spcPct val="130000"/>
              </a:lnSpc>
              <a:defRPr b="0" sz="40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政府資料開放平臺</a:t>
            </a:r>
          </a:p>
        </p:txBody>
      </p:sp>
      <p:sp>
        <p:nvSpPr>
          <p:cNvPr id="585" name="內政部統計處"/>
          <p:cNvSpPr txBox="1"/>
          <p:nvPr/>
        </p:nvSpPr>
        <p:spPr>
          <a:xfrm>
            <a:off x="4970479" y="6289260"/>
            <a:ext cx="4535843" cy="8940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lnSpc>
                <a:spcPct val="130000"/>
              </a:lnSpc>
              <a:defRPr b="0" sz="40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內政部統計處</a:t>
            </a:r>
          </a:p>
        </p:txBody>
      </p:sp>
      <p:sp>
        <p:nvSpPr>
          <p:cNvPr id="586" name="WHO生長曲線"/>
          <p:cNvSpPr txBox="1"/>
          <p:nvPr/>
        </p:nvSpPr>
        <p:spPr>
          <a:xfrm>
            <a:off x="4970479" y="7316743"/>
            <a:ext cx="4745789" cy="8940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lnSpc>
                <a:spcPct val="130000"/>
              </a:lnSpc>
              <a:defRPr b="0" sz="40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WHO生長曲線</a:t>
            </a:r>
          </a:p>
        </p:txBody>
      </p:sp>
      <p:grpSp>
        <p:nvGrpSpPr>
          <p:cNvPr id="589" name="群組"/>
          <p:cNvGrpSpPr/>
          <p:nvPr/>
        </p:nvGrpSpPr>
        <p:grpSpPr>
          <a:xfrm>
            <a:off x="3822698" y="8400742"/>
            <a:ext cx="781057" cy="781057"/>
            <a:chOff x="-1" y="-1"/>
            <a:chExt cx="781056" cy="781056"/>
          </a:xfrm>
        </p:grpSpPr>
        <p:sp>
          <p:nvSpPr>
            <p:cNvPr id="587" name="圓形"/>
            <p:cNvSpPr/>
            <p:nvPr/>
          </p:nvSpPr>
          <p:spPr>
            <a:xfrm>
              <a:off x="-2" y="-2"/>
              <a:ext cx="781057" cy="78105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3B383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588" name="6"/>
            <p:cNvSpPr txBox="1"/>
            <p:nvPr/>
          </p:nvSpPr>
          <p:spPr>
            <a:xfrm>
              <a:off x="114383" y="78105"/>
              <a:ext cx="552290" cy="624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590" name="ReactNative 官方文檔"/>
          <p:cNvSpPr txBox="1"/>
          <p:nvPr/>
        </p:nvSpPr>
        <p:spPr>
          <a:xfrm>
            <a:off x="4970479" y="8344226"/>
            <a:ext cx="6750503" cy="8940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lnSpc>
                <a:spcPct val="130000"/>
              </a:lnSpc>
              <a:defRPr b="0" sz="40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ReactNative 官方文檔</a:t>
            </a:r>
          </a:p>
        </p:txBody>
      </p:sp>
      <p:grpSp>
        <p:nvGrpSpPr>
          <p:cNvPr id="593" name="群組"/>
          <p:cNvGrpSpPr/>
          <p:nvPr/>
        </p:nvGrpSpPr>
        <p:grpSpPr>
          <a:xfrm>
            <a:off x="3825358" y="9425050"/>
            <a:ext cx="787405" cy="787405"/>
            <a:chOff x="-1" y="-1"/>
            <a:chExt cx="787404" cy="787404"/>
          </a:xfrm>
        </p:grpSpPr>
        <p:sp>
          <p:nvSpPr>
            <p:cNvPr id="591" name="圓形"/>
            <p:cNvSpPr/>
            <p:nvPr/>
          </p:nvSpPr>
          <p:spPr>
            <a:xfrm>
              <a:off x="-2" y="-2"/>
              <a:ext cx="787405" cy="78740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3B383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592" name="7"/>
            <p:cNvSpPr txBox="1"/>
            <p:nvPr/>
          </p:nvSpPr>
          <p:spPr>
            <a:xfrm>
              <a:off x="115313" y="81284"/>
              <a:ext cx="556779" cy="624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594" name="Firebase 官方文檔"/>
          <p:cNvSpPr txBox="1"/>
          <p:nvPr/>
        </p:nvSpPr>
        <p:spPr>
          <a:xfrm>
            <a:off x="4970479" y="9371709"/>
            <a:ext cx="6750503" cy="8940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lnSpc>
                <a:spcPct val="130000"/>
              </a:lnSpc>
              <a:defRPr b="0" sz="40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Firebase 官方文檔</a:t>
            </a:r>
          </a:p>
        </p:txBody>
      </p:sp>
      <p:grpSp>
        <p:nvGrpSpPr>
          <p:cNvPr id="597" name="群組"/>
          <p:cNvGrpSpPr/>
          <p:nvPr/>
        </p:nvGrpSpPr>
        <p:grpSpPr>
          <a:xfrm>
            <a:off x="3825358" y="10452533"/>
            <a:ext cx="787405" cy="787405"/>
            <a:chOff x="-1" y="-1"/>
            <a:chExt cx="787404" cy="787404"/>
          </a:xfrm>
        </p:grpSpPr>
        <p:sp>
          <p:nvSpPr>
            <p:cNvPr id="595" name="圓形"/>
            <p:cNvSpPr/>
            <p:nvPr/>
          </p:nvSpPr>
          <p:spPr>
            <a:xfrm>
              <a:off x="-2" y="-2"/>
              <a:ext cx="787405" cy="78740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3B383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596" name="8"/>
            <p:cNvSpPr txBox="1"/>
            <p:nvPr/>
          </p:nvSpPr>
          <p:spPr>
            <a:xfrm>
              <a:off x="115313" y="81284"/>
              <a:ext cx="556779" cy="624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600" name="群組"/>
          <p:cNvGrpSpPr/>
          <p:nvPr/>
        </p:nvGrpSpPr>
        <p:grpSpPr>
          <a:xfrm>
            <a:off x="3825358" y="11480016"/>
            <a:ext cx="787405" cy="787405"/>
            <a:chOff x="-1" y="-1"/>
            <a:chExt cx="787404" cy="787404"/>
          </a:xfrm>
        </p:grpSpPr>
        <p:sp>
          <p:nvSpPr>
            <p:cNvPr id="598" name="圓形"/>
            <p:cNvSpPr/>
            <p:nvPr/>
          </p:nvSpPr>
          <p:spPr>
            <a:xfrm>
              <a:off x="-2" y="-2"/>
              <a:ext cx="787405" cy="78740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3B383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599" name="9"/>
            <p:cNvSpPr txBox="1"/>
            <p:nvPr/>
          </p:nvSpPr>
          <p:spPr>
            <a:xfrm>
              <a:off x="115313" y="81284"/>
              <a:ext cx="556779" cy="624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601" name="Udemy - ReactNative"/>
          <p:cNvSpPr txBox="1"/>
          <p:nvPr/>
        </p:nvSpPr>
        <p:spPr>
          <a:xfrm>
            <a:off x="4970479" y="10399192"/>
            <a:ext cx="6750503" cy="8940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lnSpc>
                <a:spcPct val="130000"/>
              </a:lnSpc>
              <a:defRPr b="0" sz="40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Udemy - ReactNative</a:t>
            </a:r>
          </a:p>
        </p:txBody>
      </p:sp>
      <p:sp>
        <p:nvSpPr>
          <p:cNvPr id="602" name="DataCamp - R"/>
          <p:cNvSpPr txBox="1"/>
          <p:nvPr/>
        </p:nvSpPr>
        <p:spPr>
          <a:xfrm>
            <a:off x="4970479" y="11426675"/>
            <a:ext cx="6750503" cy="8940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lnSpc>
                <a:spcPct val="130000"/>
              </a:lnSpc>
              <a:defRPr b="0" sz="40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DataCamp - R</a:t>
            </a:r>
          </a:p>
        </p:txBody>
      </p:sp>
      <p:grpSp>
        <p:nvGrpSpPr>
          <p:cNvPr id="605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603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604" name="16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16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6177" y="-26060"/>
            <a:ext cx="13563645" cy="1376812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群組"/>
          <p:cNvGrpSpPr/>
          <p:nvPr/>
        </p:nvGrpSpPr>
        <p:grpSpPr>
          <a:xfrm>
            <a:off x="703994" y="3431533"/>
            <a:ext cx="8411336" cy="3170581"/>
            <a:chOff x="0" y="0"/>
            <a:chExt cx="8411335" cy="3170580"/>
          </a:xfrm>
        </p:grpSpPr>
        <p:sp>
          <p:nvSpPr>
            <p:cNvPr id="129" name="矩形"/>
            <p:cNvSpPr/>
            <p:nvPr/>
          </p:nvSpPr>
          <p:spPr>
            <a:xfrm>
              <a:off x="-1" y="-1"/>
              <a:ext cx="8411337" cy="3170581"/>
            </a:xfrm>
            <a:prstGeom prst="rect">
              <a:avLst/>
            </a:prstGeom>
            <a:solidFill>
              <a:srgbClr val="38C4D2"/>
            </a:solidFill>
            <a:ln w="12700" cap="flat">
              <a:solidFill>
                <a:srgbClr val="38C4D2">
                  <a:alpha val="3000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377">
                <a:defRPr b="0" sz="96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130" name="OUTLINE"/>
            <p:cNvSpPr txBox="1"/>
            <p:nvPr/>
          </p:nvSpPr>
          <p:spPr>
            <a:xfrm>
              <a:off x="0" y="682315"/>
              <a:ext cx="8411336" cy="18059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377">
                <a:defRPr b="0" sz="96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OUTLINE</a:t>
              </a:r>
            </a:p>
          </p:txBody>
        </p:sp>
      </p:grpSp>
      <p:sp>
        <p:nvSpPr>
          <p:cNvPr id="132" name="矩形"/>
          <p:cNvSpPr/>
          <p:nvPr/>
        </p:nvSpPr>
        <p:spPr>
          <a:xfrm>
            <a:off x="-15843" y="871315"/>
            <a:ext cx="5972936" cy="1027800"/>
          </a:xfrm>
          <a:prstGeom prst="rect">
            <a:avLst/>
          </a:prstGeom>
          <a:solidFill>
            <a:srgbClr val="38C4D2">
              <a:alpha val="80000"/>
            </a:srgbClr>
          </a:solidFill>
          <a:ln w="12700">
            <a:solidFill>
              <a:srgbClr val="38C4D2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914377">
              <a:defRPr b="0" sz="8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136" name="群組"/>
          <p:cNvGrpSpPr/>
          <p:nvPr/>
        </p:nvGrpSpPr>
        <p:grpSpPr>
          <a:xfrm>
            <a:off x="10648636" y="3876302"/>
            <a:ext cx="5362800" cy="1212972"/>
            <a:chOff x="0" y="0"/>
            <a:chExt cx="5362799" cy="1212971"/>
          </a:xfrm>
        </p:grpSpPr>
        <p:sp>
          <p:nvSpPr>
            <p:cNvPr id="133" name="01"/>
            <p:cNvSpPr txBox="1"/>
            <p:nvPr/>
          </p:nvSpPr>
          <p:spPr>
            <a:xfrm>
              <a:off x="0" y="0"/>
              <a:ext cx="1066650" cy="9423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609584">
                <a:defRPr b="0" sz="4800">
                  <a:latin typeface="Yuanti TC Regular"/>
                  <a:ea typeface="Yuanti TC Regular"/>
                  <a:cs typeface="Yuanti TC Regular"/>
                  <a:sym typeface="Yuanti TC Regular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34" name="動機與目的"/>
            <p:cNvSpPr txBox="1"/>
            <p:nvPr/>
          </p:nvSpPr>
          <p:spPr>
            <a:xfrm>
              <a:off x="2213223" y="311909"/>
              <a:ext cx="3149577" cy="8026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609584">
                <a:lnSpc>
                  <a:spcPct val="130000"/>
                </a:lnSpc>
                <a:defRPr b="0" sz="4000"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動機與目的</a:t>
              </a:r>
            </a:p>
          </p:txBody>
        </p:sp>
        <p:sp>
          <p:nvSpPr>
            <p:cNvPr id="135" name="線條"/>
            <p:cNvSpPr/>
            <p:nvPr/>
          </p:nvSpPr>
          <p:spPr>
            <a:xfrm flipH="1">
              <a:off x="1722581" y="156398"/>
              <a:ext cx="3" cy="1056574"/>
            </a:xfrm>
            <a:prstGeom prst="line">
              <a:avLst/>
            </a:prstGeom>
            <a:noFill/>
            <a:ln w="12700" cap="flat">
              <a:solidFill>
                <a:srgbClr val="D5D5D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40" name="群組"/>
          <p:cNvGrpSpPr/>
          <p:nvPr/>
        </p:nvGrpSpPr>
        <p:grpSpPr>
          <a:xfrm>
            <a:off x="10648636" y="5190295"/>
            <a:ext cx="7217001" cy="1212971"/>
            <a:chOff x="0" y="0"/>
            <a:chExt cx="7217000" cy="1212970"/>
          </a:xfrm>
        </p:grpSpPr>
        <p:sp>
          <p:nvSpPr>
            <p:cNvPr id="137" name="02"/>
            <p:cNvSpPr txBox="1"/>
            <p:nvPr/>
          </p:nvSpPr>
          <p:spPr>
            <a:xfrm>
              <a:off x="0" y="0"/>
              <a:ext cx="1066651" cy="9423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609584">
                <a:defRPr b="0" sz="4800">
                  <a:latin typeface="Yuanti TC Regular"/>
                  <a:ea typeface="Yuanti TC Regular"/>
                  <a:cs typeface="Yuanti TC Regular"/>
                  <a:sym typeface="Yuanti TC Regular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38" name="系統特色與開發環境"/>
            <p:cNvSpPr txBox="1"/>
            <p:nvPr/>
          </p:nvSpPr>
          <p:spPr>
            <a:xfrm>
              <a:off x="2213223" y="311909"/>
              <a:ext cx="5003778" cy="8026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609584">
                <a:lnSpc>
                  <a:spcPct val="130000"/>
                </a:lnSpc>
                <a:defRPr b="0" sz="4000"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系統特色與開發環境</a:t>
              </a:r>
            </a:p>
          </p:txBody>
        </p:sp>
        <p:sp>
          <p:nvSpPr>
            <p:cNvPr id="139" name="線條"/>
            <p:cNvSpPr/>
            <p:nvPr/>
          </p:nvSpPr>
          <p:spPr>
            <a:xfrm flipH="1">
              <a:off x="1722581" y="156398"/>
              <a:ext cx="3" cy="1056573"/>
            </a:xfrm>
            <a:prstGeom prst="line">
              <a:avLst/>
            </a:prstGeom>
            <a:noFill/>
            <a:ln w="12700" cap="flat">
              <a:solidFill>
                <a:srgbClr val="D5D5D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44" name="群組"/>
          <p:cNvGrpSpPr/>
          <p:nvPr/>
        </p:nvGrpSpPr>
        <p:grpSpPr>
          <a:xfrm>
            <a:off x="10648636" y="6504287"/>
            <a:ext cx="7011817" cy="1212971"/>
            <a:chOff x="0" y="0"/>
            <a:chExt cx="7011816" cy="1212970"/>
          </a:xfrm>
        </p:grpSpPr>
        <p:sp>
          <p:nvSpPr>
            <p:cNvPr id="141" name="03"/>
            <p:cNvSpPr txBox="1"/>
            <p:nvPr/>
          </p:nvSpPr>
          <p:spPr>
            <a:xfrm>
              <a:off x="0" y="0"/>
              <a:ext cx="1066651" cy="9423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609584">
                <a:defRPr b="0" sz="4800">
                  <a:latin typeface="Yuanti TC Regular"/>
                  <a:ea typeface="Yuanti TC Regular"/>
                  <a:cs typeface="Yuanti TC Regular"/>
                  <a:sym typeface="Yuanti TC Regular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42" name="系統功能與介面設計"/>
            <p:cNvSpPr txBox="1"/>
            <p:nvPr/>
          </p:nvSpPr>
          <p:spPr>
            <a:xfrm>
              <a:off x="2213223" y="311909"/>
              <a:ext cx="4798594" cy="8026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609584">
                <a:lnSpc>
                  <a:spcPct val="130000"/>
                </a:lnSpc>
                <a:defRPr b="0" sz="4000"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系統功能與介面設計</a:t>
              </a:r>
            </a:p>
          </p:txBody>
        </p:sp>
        <p:sp>
          <p:nvSpPr>
            <p:cNvPr id="143" name="線條"/>
            <p:cNvSpPr/>
            <p:nvPr/>
          </p:nvSpPr>
          <p:spPr>
            <a:xfrm flipH="1">
              <a:off x="1722581" y="156398"/>
              <a:ext cx="3" cy="1056573"/>
            </a:xfrm>
            <a:prstGeom prst="line">
              <a:avLst/>
            </a:prstGeom>
            <a:noFill/>
            <a:ln w="12700" cap="flat">
              <a:solidFill>
                <a:srgbClr val="D5D5D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48" name="群組"/>
          <p:cNvGrpSpPr/>
          <p:nvPr/>
        </p:nvGrpSpPr>
        <p:grpSpPr>
          <a:xfrm>
            <a:off x="10648636" y="7818279"/>
            <a:ext cx="5362800" cy="1212971"/>
            <a:chOff x="0" y="0"/>
            <a:chExt cx="5362799" cy="1212970"/>
          </a:xfrm>
        </p:grpSpPr>
        <p:sp>
          <p:nvSpPr>
            <p:cNvPr id="145" name="04"/>
            <p:cNvSpPr txBox="1"/>
            <p:nvPr/>
          </p:nvSpPr>
          <p:spPr>
            <a:xfrm>
              <a:off x="0" y="0"/>
              <a:ext cx="1066650" cy="9423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609584">
                <a:defRPr b="0" sz="4800">
                  <a:latin typeface="Yuanti TC Regular"/>
                  <a:ea typeface="Yuanti TC Regular"/>
                  <a:cs typeface="Yuanti TC Regular"/>
                  <a:sym typeface="Yuanti TC Regular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46" name="更多功能"/>
            <p:cNvSpPr txBox="1"/>
            <p:nvPr/>
          </p:nvSpPr>
          <p:spPr>
            <a:xfrm>
              <a:off x="2213223" y="311909"/>
              <a:ext cx="3149577" cy="8026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609584">
                <a:lnSpc>
                  <a:spcPct val="130000"/>
                </a:lnSpc>
                <a:defRPr b="0" sz="4000"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更多功能</a:t>
              </a:r>
            </a:p>
          </p:txBody>
        </p:sp>
        <p:sp>
          <p:nvSpPr>
            <p:cNvPr id="147" name="線條"/>
            <p:cNvSpPr/>
            <p:nvPr/>
          </p:nvSpPr>
          <p:spPr>
            <a:xfrm flipH="1">
              <a:off x="1722581" y="156398"/>
              <a:ext cx="3" cy="1056573"/>
            </a:xfrm>
            <a:prstGeom prst="line">
              <a:avLst/>
            </a:prstGeom>
            <a:noFill/>
            <a:ln w="12700" cap="flat">
              <a:solidFill>
                <a:srgbClr val="D5D5D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52" name="群組"/>
          <p:cNvGrpSpPr/>
          <p:nvPr/>
        </p:nvGrpSpPr>
        <p:grpSpPr>
          <a:xfrm>
            <a:off x="10648636" y="9132271"/>
            <a:ext cx="5362800" cy="1212971"/>
            <a:chOff x="0" y="0"/>
            <a:chExt cx="5362799" cy="1212970"/>
          </a:xfrm>
        </p:grpSpPr>
        <p:sp>
          <p:nvSpPr>
            <p:cNvPr id="149" name="05"/>
            <p:cNvSpPr txBox="1"/>
            <p:nvPr/>
          </p:nvSpPr>
          <p:spPr>
            <a:xfrm>
              <a:off x="0" y="0"/>
              <a:ext cx="1066650" cy="9423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609584">
                <a:defRPr b="0" sz="4800">
                  <a:latin typeface="Yuanti TC Regular"/>
                  <a:ea typeface="Yuanti TC Regular"/>
                  <a:cs typeface="Yuanti TC Regular"/>
                  <a:sym typeface="Yuanti TC Regular"/>
                </a:defRPr>
              </a:lvl1pPr>
            </a:lstStyle>
            <a:p>
              <a:pPr/>
              <a:r>
                <a:t>05</a:t>
              </a:r>
            </a:p>
          </p:txBody>
        </p:sp>
        <p:sp>
          <p:nvSpPr>
            <p:cNvPr id="150" name="參考資料"/>
            <p:cNvSpPr txBox="1"/>
            <p:nvPr/>
          </p:nvSpPr>
          <p:spPr>
            <a:xfrm>
              <a:off x="2213223" y="311909"/>
              <a:ext cx="3149577" cy="8026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l" defTabSz="609584">
                <a:lnSpc>
                  <a:spcPct val="130000"/>
                </a:lnSpc>
                <a:defRPr b="0" sz="4000"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參考資料</a:t>
              </a:r>
            </a:p>
          </p:txBody>
        </p:sp>
        <p:sp>
          <p:nvSpPr>
            <p:cNvPr id="151" name="線條"/>
            <p:cNvSpPr/>
            <p:nvPr/>
          </p:nvSpPr>
          <p:spPr>
            <a:xfrm flipH="1">
              <a:off x="1722581" y="156398"/>
              <a:ext cx="3" cy="1056573"/>
            </a:xfrm>
            <a:prstGeom prst="line">
              <a:avLst/>
            </a:prstGeom>
            <a:noFill/>
            <a:ln w="12700" cap="flat">
              <a:solidFill>
                <a:srgbClr val="D5D5D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160" name="群組"/>
          <p:cNvGrpSpPr/>
          <p:nvPr/>
        </p:nvGrpSpPr>
        <p:grpSpPr>
          <a:xfrm>
            <a:off x="427522" y="734189"/>
            <a:ext cx="2993238" cy="2987677"/>
            <a:chOff x="-1" y="-2"/>
            <a:chExt cx="2993236" cy="2987676"/>
          </a:xfrm>
        </p:grpSpPr>
        <p:grpSp>
          <p:nvGrpSpPr>
            <p:cNvPr id="158" name="群組"/>
            <p:cNvGrpSpPr/>
            <p:nvPr/>
          </p:nvGrpSpPr>
          <p:grpSpPr>
            <a:xfrm>
              <a:off x="-2" y="-3"/>
              <a:ext cx="2993238" cy="2963491"/>
              <a:chOff x="0" y="-1"/>
              <a:chExt cx="2993236" cy="2963490"/>
            </a:xfrm>
          </p:grpSpPr>
          <p:sp>
            <p:nvSpPr>
              <p:cNvPr id="155" name="正方形"/>
              <p:cNvSpPr/>
              <p:nvPr/>
            </p:nvSpPr>
            <p:spPr>
              <a:xfrm rot="2705224">
                <a:off x="433991" y="433989"/>
                <a:ext cx="2095506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156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57" name="線條"/>
              <p:cNvSpPr/>
              <p:nvPr/>
            </p:nvSpPr>
            <p:spPr>
              <a:xfrm flipH="1">
                <a:off x="1480629" y="1453165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159" name="1"/>
            <p:cNvSpPr txBox="1"/>
            <p:nvPr/>
          </p:nvSpPr>
          <p:spPr>
            <a:xfrm>
              <a:off x="760557" y="239397"/>
              <a:ext cx="1368895" cy="27482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144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61" name="動機與目的"/>
          <p:cNvSpPr txBox="1"/>
          <p:nvPr/>
        </p:nvSpPr>
        <p:spPr>
          <a:xfrm>
            <a:off x="3419125" y="444259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動機與目的</a:t>
            </a:r>
          </a:p>
        </p:txBody>
      </p:sp>
      <p:grpSp>
        <p:nvGrpSpPr>
          <p:cNvPr id="164" name="群組"/>
          <p:cNvGrpSpPr/>
          <p:nvPr/>
        </p:nvGrpSpPr>
        <p:grpSpPr>
          <a:xfrm>
            <a:off x="15711672" y="12808238"/>
            <a:ext cx="2618889" cy="599437"/>
            <a:chOff x="0" y="0"/>
            <a:chExt cx="2618888" cy="599435"/>
          </a:xfrm>
        </p:grpSpPr>
        <p:sp>
          <p:nvSpPr>
            <p:cNvPr id="162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63" name="１"/>
            <p:cNvSpPr txBox="1"/>
            <p:nvPr/>
          </p:nvSpPr>
          <p:spPr>
            <a:xfrm>
              <a:off x="0" y="0"/>
              <a:ext cx="2618889" cy="5994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１</a:t>
              </a:r>
            </a:p>
          </p:txBody>
        </p:sp>
      </p:grpSp>
      <p:sp>
        <p:nvSpPr>
          <p:cNvPr id="165" name="健康存摺"/>
          <p:cNvSpPr txBox="1"/>
          <p:nvPr/>
        </p:nvSpPr>
        <p:spPr>
          <a:xfrm>
            <a:off x="11542999" y="3815919"/>
            <a:ext cx="4811238" cy="8026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健康存摺</a:t>
            </a:r>
          </a:p>
        </p:txBody>
      </p:sp>
      <p:sp>
        <p:nvSpPr>
          <p:cNvPr id="166" name="資料來源：內政部戶政司，統計處"/>
          <p:cNvSpPr txBox="1"/>
          <p:nvPr/>
        </p:nvSpPr>
        <p:spPr>
          <a:xfrm>
            <a:off x="7590999" y="8139515"/>
            <a:ext cx="14611352" cy="7277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3200">
                <a:latin typeface="Yuanti TC Regular"/>
                <a:ea typeface="Yuanti TC Regular"/>
                <a:cs typeface="Yuanti TC Regular"/>
                <a:sym typeface="Yuanti TC Regular"/>
              </a:defRPr>
            </a:pPr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3200">
                <a:latin typeface="Yuanti TC Regular"/>
                <a:ea typeface="Yuanti TC Regular"/>
                <a:cs typeface="Yuanti TC Regular"/>
                <a:sym typeface="Yuanti TC Regular"/>
              </a:defRPr>
            </a:pPr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3200">
                <a:latin typeface="Yuanti TC Regular"/>
                <a:ea typeface="Yuanti TC Regular"/>
                <a:cs typeface="Yuanti TC Regular"/>
                <a:sym typeface="Yuanti TC Regular"/>
              </a:defRPr>
            </a:pPr>
          </a:p>
          <a:p>
            <a:pPr algn="l" defTabSz="825500">
              <a:spcBef>
                <a:spcPts val="5900"/>
              </a:spcBef>
              <a:defRPr b="0" sz="3200">
                <a:latin typeface="Yuanti TC Regular"/>
                <a:ea typeface="Yuanti TC Regular"/>
                <a:cs typeface="Yuanti TC Regular"/>
                <a:sym typeface="Yuanti TC Regular"/>
              </a:defRPr>
            </a:pPr>
            <a:r>
              <a:t>資料來源：內政部戶政司，統計處</a:t>
            </a:r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3200">
                <a:latin typeface="Yuanti TC Regular"/>
                <a:ea typeface="Yuanti TC Regular"/>
                <a:cs typeface="Yuanti TC Regular"/>
                <a:sym typeface="Yuanti TC Regular"/>
              </a:defRPr>
            </a:pPr>
          </a:p>
        </p:txBody>
      </p:sp>
      <p:sp>
        <p:nvSpPr>
          <p:cNvPr id="167" name="生育率全球倒數第三，僅高於新加坡和澳門"/>
          <p:cNvSpPr txBox="1"/>
          <p:nvPr/>
        </p:nvSpPr>
        <p:spPr>
          <a:xfrm>
            <a:off x="3186041" y="-2195387"/>
            <a:ext cx="14611352" cy="1214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6000">
                <a:latin typeface="Yuanti TC Regular"/>
                <a:ea typeface="Yuanti TC Regular"/>
                <a:cs typeface="Yuanti TC Regular"/>
                <a:sym typeface="Yuanti TC Regular"/>
              </a:defRPr>
            </a:pPr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6000">
                <a:latin typeface="Yuanti TC Regular"/>
                <a:ea typeface="Yuanti TC Regular"/>
                <a:cs typeface="Yuanti TC Regular"/>
                <a:sym typeface="Yuanti TC Regular"/>
              </a:defRPr>
            </a:pPr>
          </a:p>
          <a:p>
            <a:pPr algn="l" defTabSz="825500">
              <a:spcBef>
                <a:spcPts val="5900"/>
              </a:spcBef>
              <a:defRPr b="0" sz="57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生育率全球</a:t>
            </a:r>
            <a:r>
              <a:rPr sz="6400">
                <a:solidFill>
                  <a:srgbClr val="FE9301"/>
                </a:solidFill>
              </a:rPr>
              <a:t>倒數第三</a:t>
            </a:r>
            <a:r>
              <a:t>，僅高於新加坡和澳門</a:t>
            </a:r>
            <a:endParaRPr sz="6000"/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6000">
                <a:latin typeface="Yuanti TC Regular"/>
                <a:ea typeface="Yuanti TC Regular"/>
                <a:cs typeface="Yuanti TC Regular"/>
                <a:sym typeface="Yuanti TC Regular"/>
              </a:defRPr>
            </a:pPr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6000">
                <a:latin typeface="Yuanti TC Regular"/>
                <a:ea typeface="Yuanti TC Regular"/>
                <a:cs typeface="Yuanti TC Regular"/>
                <a:sym typeface="Yuanti TC Regular"/>
              </a:defRPr>
            </a:pPr>
          </a:p>
        </p:txBody>
      </p:sp>
      <p:pic>
        <p:nvPicPr>
          <p:cNvPr id="16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2974" y="3801294"/>
            <a:ext cx="14431029" cy="8117456"/>
          </a:xfrm>
          <a:prstGeom prst="rect">
            <a:avLst/>
          </a:prstGeom>
          <a:ln w="3175">
            <a:miter lim="400000"/>
          </a:ln>
        </p:spPr>
      </p:pic>
      <p:sp>
        <p:nvSpPr>
          <p:cNvPr id="169" name="星形"/>
          <p:cNvSpPr/>
          <p:nvPr/>
        </p:nvSpPr>
        <p:spPr>
          <a:xfrm>
            <a:off x="11509081" y="9465418"/>
            <a:ext cx="1219198" cy="111701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6D95FF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1995-1996"/>
          <p:cNvSpPr txBox="1"/>
          <p:nvPr/>
        </p:nvSpPr>
        <p:spPr>
          <a:xfrm>
            <a:off x="11140081" y="8966702"/>
            <a:ext cx="1957198" cy="5604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1995-1996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178" name="群組"/>
          <p:cNvGrpSpPr/>
          <p:nvPr/>
        </p:nvGrpSpPr>
        <p:grpSpPr>
          <a:xfrm>
            <a:off x="427522" y="734189"/>
            <a:ext cx="2993238" cy="2987677"/>
            <a:chOff x="-1" y="-2"/>
            <a:chExt cx="2993236" cy="2987676"/>
          </a:xfrm>
        </p:grpSpPr>
        <p:grpSp>
          <p:nvGrpSpPr>
            <p:cNvPr id="176" name="群組"/>
            <p:cNvGrpSpPr/>
            <p:nvPr/>
          </p:nvGrpSpPr>
          <p:grpSpPr>
            <a:xfrm>
              <a:off x="-2" y="-3"/>
              <a:ext cx="2993238" cy="2963491"/>
              <a:chOff x="0" y="-1"/>
              <a:chExt cx="2993236" cy="2963490"/>
            </a:xfrm>
          </p:grpSpPr>
          <p:sp>
            <p:nvSpPr>
              <p:cNvPr id="173" name="正方形"/>
              <p:cNvSpPr/>
              <p:nvPr/>
            </p:nvSpPr>
            <p:spPr>
              <a:xfrm rot="2705224">
                <a:off x="433991" y="433989"/>
                <a:ext cx="2095506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174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5" name="線條"/>
              <p:cNvSpPr/>
              <p:nvPr/>
            </p:nvSpPr>
            <p:spPr>
              <a:xfrm flipH="1">
                <a:off x="1480629" y="1453165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177" name="2"/>
            <p:cNvSpPr txBox="1"/>
            <p:nvPr/>
          </p:nvSpPr>
          <p:spPr>
            <a:xfrm>
              <a:off x="760557" y="239397"/>
              <a:ext cx="1368895" cy="27482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144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79" name="系統特色與開發環境"/>
          <p:cNvSpPr txBox="1"/>
          <p:nvPr/>
        </p:nvSpPr>
        <p:spPr>
          <a:xfrm>
            <a:off x="3419125" y="444259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系統特色與開發環境</a:t>
            </a:r>
          </a:p>
        </p:txBody>
      </p:sp>
      <p:grpSp>
        <p:nvGrpSpPr>
          <p:cNvPr id="182" name="群組"/>
          <p:cNvGrpSpPr/>
          <p:nvPr/>
        </p:nvGrpSpPr>
        <p:grpSpPr>
          <a:xfrm>
            <a:off x="15686925" y="12882479"/>
            <a:ext cx="2618889" cy="599437"/>
            <a:chOff x="0" y="0"/>
            <a:chExt cx="2618888" cy="599435"/>
          </a:xfrm>
        </p:grpSpPr>
        <p:sp>
          <p:nvSpPr>
            <p:cNvPr id="180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81" name="２"/>
            <p:cNvSpPr txBox="1"/>
            <p:nvPr/>
          </p:nvSpPr>
          <p:spPr>
            <a:xfrm>
              <a:off x="0" y="0"/>
              <a:ext cx="2618889" cy="5994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２</a:t>
              </a:r>
            </a:p>
          </p:txBody>
        </p:sp>
      </p:grpSp>
      <p:sp>
        <p:nvSpPr>
          <p:cNvPr id="183" name="健康存摺"/>
          <p:cNvSpPr txBox="1"/>
          <p:nvPr/>
        </p:nvSpPr>
        <p:spPr>
          <a:xfrm>
            <a:off x="8004184" y="3914907"/>
            <a:ext cx="4811238" cy="8026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健康存摺</a:t>
            </a:r>
          </a:p>
        </p:txBody>
      </p:sp>
      <p:grpSp>
        <p:nvGrpSpPr>
          <p:cNvPr id="212" name="群組"/>
          <p:cNvGrpSpPr/>
          <p:nvPr/>
        </p:nvGrpSpPr>
        <p:grpSpPr>
          <a:xfrm>
            <a:off x="3155959" y="3232345"/>
            <a:ext cx="14459921" cy="8713536"/>
            <a:chOff x="-1" y="0"/>
            <a:chExt cx="14459920" cy="8713534"/>
          </a:xfrm>
        </p:grpSpPr>
        <p:grpSp>
          <p:nvGrpSpPr>
            <p:cNvPr id="186" name="群組"/>
            <p:cNvGrpSpPr/>
            <p:nvPr/>
          </p:nvGrpSpPr>
          <p:grpSpPr>
            <a:xfrm>
              <a:off x="-2" y="0"/>
              <a:ext cx="4811243" cy="2167768"/>
              <a:chOff x="-1" y="0"/>
              <a:chExt cx="4811242" cy="2167767"/>
            </a:xfrm>
          </p:grpSpPr>
          <p:sp>
            <p:nvSpPr>
              <p:cNvPr id="184" name="矩形"/>
              <p:cNvSpPr/>
              <p:nvPr/>
            </p:nvSpPr>
            <p:spPr>
              <a:xfrm>
                <a:off x="-2" y="-1"/>
                <a:ext cx="4811241" cy="2167769"/>
              </a:xfrm>
              <a:prstGeom prst="rect">
                <a:avLst/>
              </a:prstGeom>
              <a:solidFill>
                <a:srgbClr val="15C4D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185" name="DATABASE"/>
              <p:cNvSpPr txBox="1"/>
              <p:nvPr/>
            </p:nvSpPr>
            <p:spPr>
              <a:xfrm>
                <a:off x="2" y="682560"/>
                <a:ext cx="4811240" cy="8026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DATABASE</a:t>
                </a:r>
              </a:p>
            </p:txBody>
          </p:sp>
        </p:grpSp>
        <p:grpSp>
          <p:nvGrpSpPr>
            <p:cNvPr id="189" name="群組"/>
            <p:cNvGrpSpPr/>
            <p:nvPr/>
          </p:nvGrpSpPr>
          <p:grpSpPr>
            <a:xfrm>
              <a:off x="-2" y="2181922"/>
              <a:ext cx="4811243" cy="6531613"/>
              <a:chOff x="-1" y="0"/>
              <a:chExt cx="4811242" cy="6531612"/>
            </a:xfrm>
          </p:grpSpPr>
          <p:sp>
            <p:nvSpPr>
              <p:cNvPr id="187" name="矩形"/>
              <p:cNvSpPr/>
              <p:nvPr/>
            </p:nvSpPr>
            <p:spPr>
              <a:xfrm>
                <a:off x="-2" y="0"/>
                <a:ext cx="4811241" cy="6531613"/>
              </a:xfrm>
              <a:prstGeom prst="rect">
                <a:avLst/>
              </a:prstGeom>
              <a:solidFill>
                <a:srgbClr val="15C4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188" name="Firebase"/>
              <p:cNvSpPr txBox="1"/>
              <p:nvPr/>
            </p:nvSpPr>
            <p:spPr>
              <a:xfrm>
                <a:off x="1" y="2864487"/>
                <a:ext cx="4811241" cy="8026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Firebase</a:t>
                </a:r>
              </a:p>
            </p:txBody>
          </p:sp>
        </p:grpSp>
        <p:grpSp>
          <p:nvGrpSpPr>
            <p:cNvPr id="192" name="群組"/>
            <p:cNvGrpSpPr/>
            <p:nvPr/>
          </p:nvGrpSpPr>
          <p:grpSpPr>
            <a:xfrm>
              <a:off x="4822821" y="0"/>
              <a:ext cx="4811243" cy="2167767"/>
              <a:chOff x="-1" y="0"/>
              <a:chExt cx="4811242" cy="2167765"/>
            </a:xfrm>
          </p:grpSpPr>
          <p:sp>
            <p:nvSpPr>
              <p:cNvPr id="190" name="矩形"/>
              <p:cNvSpPr/>
              <p:nvPr/>
            </p:nvSpPr>
            <p:spPr>
              <a:xfrm>
                <a:off x="-2" y="-1"/>
                <a:ext cx="4811241" cy="2167767"/>
              </a:xfrm>
              <a:prstGeom prst="rect">
                <a:avLst/>
              </a:prstGeom>
              <a:solidFill>
                <a:srgbClr val="38D8D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191" name="APPLICATION"/>
              <p:cNvSpPr txBox="1"/>
              <p:nvPr/>
            </p:nvSpPr>
            <p:spPr>
              <a:xfrm>
                <a:off x="2" y="682560"/>
                <a:ext cx="4811240" cy="8026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APPLICATION</a:t>
                </a:r>
              </a:p>
            </p:txBody>
          </p:sp>
        </p:grpSp>
        <p:grpSp>
          <p:nvGrpSpPr>
            <p:cNvPr id="195" name="群組"/>
            <p:cNvGrpSpPr/>
            <p:nvPr/>
          </p:nvGrpSpPr>
          <p:grpSpPr>
            <a:xfrm>
              <a:off x="9645645" y="0"/>
              <a:ext cx="4811240" cy="2167767"/>
              <a:chOff x="0" y="0"/>
              <a:chExt cx="4811239" cy="2167765"/>
            </a:xfrm>
          </p:grpSpPr>
          <p:sp>
            <p:nvSpPr>
              <p:cNvPr id="193" name="矩形"/>
              <p:cNvSpPr/>
              <p:nvPr/>
            </p:nvSpPr>
            <p:spPr>
              <a:xfrm>
                <a:off x="0" y="-1"/>
                <a:ext cx="4811240" cy="2167767"/>
              </a:xfrm>
              <a:prstGeom prst="rect">
                <a:avLst/>
              </a:prstGeom>
              <a:solidFill>
                <a:srgbClr val="38C4F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194" name="USER"/>
              <p:cNvSpPr txBox="1"/>
              <p:nvPr/>
            </p:nvSpPr>
            <p:spPr>
              <a:xfrm>
                <a:off x="0" y="682560"/>
                <a:ext cx="4811239" cy="8026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USER</a:t>
                </a:r>
              </a:p>
            </p:txBody>
          </p:sp>
        </p:grpSp>
        <p:grpSp>
          <p:nvGrpSpPr>
            <p:cNvPr id="198" name="群組"/>
            <p:cNvGrpSpPr/>
            <p:nvPr/>
          </p:nvGrpSpPr>
          <p:grpSpPr>
            <a:xfrm>
              <a:off x="4822822" y="4370925"/>
              <a:ext cx="4811239" cy="2139828"/>
              <a:chOff x="0" y="0"/>
              <a:chExt cx="4811238" cy="2139826"/>
            </a:xfrm>
          </p:grpSpPr>
          <p:sp>
            <p:nvSpPr>
              <p:cNvPr id="196" name="矩形"/>
              <p:cNvSpPr/>
              <p:nvPr/>
            </p:nvSpPr>
            <p:spPr>
              <a:xfrm>
                <a:off x="-1" y="0"/>
                <a:ext cx="4811240" cy="2139827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197" name="R語言…"/>
              <p:cNvSpPr txBox="1"/>
              <p:nvPr/>
            </p:nvSpPr>
            <p:spPr>
              <a:xfrm>
                <a:off x="0" y="358713"/>
                <a:ext cx="4811239" cy="14224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R語言 </a:t>
                </a:r>
              </a:p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RStudio</a:t>
                </a:r>
              </a:p>
            </p:txBody>
          </p:sp>
        </p:grpSp>
        <p:grpSp>
          <p:nvGrpSpPr>
            <p:cNvPr id="201" name="群組"/>
            <p:cNvGrpSpPr/>
            <p:nvPr/>
          </p:nvGrpSpPr>
          <p:grpSpPr>
            <a:xfrm>
              <a:off x="4822822" y="6545768"/>
              <a:ext cx="4811239" cy="2167765"/>
              <a:chOff x="0" y="0"/>
              <a:chExt cx="4811238" cy="2167764"/>
            </a:xfrm>
          </p:grpSpPr>
          <p:sp>
            <p:nvSpPr>
              <p:cNvPr id="199" name="矩形"/>
              <p:cNvSpPr/>
              <p:nvPr/>
            </p:nvSpPr>
            <p:spPr>
              <a:xfrm>
                <a:off x="-1" y="0"/>
                <a:ext cx="4811240" cy="2167765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00" name="C#…"/>
              <p:cNvSpPr txBox="1"/>
              <p:nvPr/>
            </p:nvSpPr>
            <p:spPr>
              <a:xfrm>
                <a:off x="0" y="372682"/>
                <a:ext cx="4811239" cy="14224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C#</a:t>
                </a:r>
              </a:p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ASP.NET MVC</a:t>
                </a:r>
              </a:p>
            </p:txBody>
          </p:sp>
        </p:grpSp>
        <p:grpSp>
          <p:nvGrpSpPr>
            <p:cNvPr id="204" name="群組"/>
            <p:cNvGrpSpPr/>
            <p:nvPr/>
          </p:nvGrpSpPr>
          <p:grpSpPr>
            <a:xfrm>
              <a:off x="4822822" y="2181923"/>
              <a:ext cx="4811239" cy="2167766"/>
              <a:chOff x="0" y="0"/>
              <a:chExt cx="4811238" cy="2167764"/>
            </a:xfrm>
          </p:grpSpPr>
          <p:sp>
            <p:nvSpPr>
              <p:cNvPr id="202" name="矩形"/>
              <p:cNvSpPr/>
              <p:nvPr/>
            </p:nvSpPr>
            <p:spPr>
              <a:xfrm>
                <a:off x="-1" y="0"/>
                <a:ext cx="4811240" cy="2167765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03" name="React Native"/>
              <p:cNvSpPr txBox="1"/>
              <p:nvPr/>
            </p:nvSpPr>
            <p:spPr>
              <a:xfrm>
                <a:off x="0" y="372682"/>
                <a:ext cx="4811239" cy="14224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React Native</a:t>
                </a:r>
              </a:p>
            </p:txBody>
          </p:sp>
        </p:grpSp>
        <p:grpSp>
          <p:nvGrpSpPr>
            <p:cNvPr id="207" name="群組"/>
            <p:cNvGrpSpPr/>
            <p:nvPr/>
          </p:nvGrpSpPr>
          <p:grpSpPr>
            <a:xfrm>
              <a:off x="9642613" y="2181923"/>
              <a:ext cx="4817306" cy="2167767"/>
              <a:chOff x="0" y="0"/>
              <a:chExt cx="4817304" cy="2167765"/>
            </a:xfrm>
          </p:grpSpPr>
          <p:sp>
            <p:nvSpPr>
              <p:cNvPr id="205" name="矩形"/>
              <p:cNvSpPr/>
              <p:nvPr/>
            </p:nvSpPr>
            <p:spPr>
              <a:xfrm>
                <a:off x="0" y="0"/>
                <a:ext cx="4817305" cy="2167766"/>
              </a:xfrm>
              <a:prstGeom prst="rect">
                <a:avLst/>
              </a:prstGeom>
              <a:solidFill>
                <a:srgbClr val="38C4FA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06" name="Input"/>
              <p:cNvSpPr txBox="1"/>
              <p:nvPr/>
            </p:nvSpPr>
            <p:spPr>
              <a:xfrm>
                <a:off x="0" y="728282"/>
                <a:ext cx="4817305" cy="7112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Input</a:t>
                </a:r>
              </a:p>
            </p:txBody>
          </p:sp>
        </p:grpSp>
        <p:sp>
          <p:nvSpPr>
            <p:cNvPr id="208" name="矩形"/>
            <p:cNvSpPr/>
            <p:nvPr/>
          </p:nvSpPr>
          <p:spPr>
            <a:xfrm>
              <a:off x="9642613" y="4377121"/>
              <a:ext cx="4817306" cy="2127703"/>
            </a:xfrm>
            <a:prstGeom prst="rect">
              <a:avLst/>
            </a:prstGeom>
            <a:solidFill>
              <a:srgbClr val="38C4FA">
                <a:alpha val="30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grpSp>
          <p:nvGrpSpPr>
            <p:cNvPr id="211" name="群組"/>
            <p:cNvGrpSpPr/>
            <p:nvPr/>
          </p:nvGrpSpPr>
          <p:grpSpPr>
            <a:xfrm>
              <a:off x="9642613" y="6545767"/>
              <a:ext cx="4817306" cy="2167767"/>
              <a:chOff x="0" y="0"/>
              <a:chExt cx="4817304" cy="2167765"/>
            </a:xfrm>
          </p:grpSpPr>
          <p:sp>
            <p:nvSpPr>
              <p:cNvPr id="209" name="矩形"/>
              <p:cNvSpPr/>
              <p:nvPr/>
            </p:nvSpPr>
            <p:spPr>
              <a:xfrm>
                <a:off x="0" y="0"/>
                <a:ext cx="4817305" cy="2167766"/>
              </a:xfrm>
              <a:prstGeom prst="rect">
                <a:avLst/>
              </a:prstGeom>
              <a:solidFill>
                <a:srgbClr val="38C4FA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10" name="健康存摺"/>
              <p:cNvSpPr txBox="1"/>
              <p:nvPr/>
            </p:nvSpPr>
            <p:spPr>
              <a:xfrm>
                <a:off x="0" y="728282"/>
                <a:ext cx="4817305" cy="7112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健康存摺</a:t>
                </a:r>
              </a:p>
            </p:txBody>
          </p:sp>
        </p:grpSp>
      </p:grpSp>
      <p:sp>
        <p:nvSpPr>
          <p:cNvPr id="213" name="線條"/>
          <p:cNvSpPr/>
          <p:nvPr/>
        </p:nvSpPr>
        <p:spPr>
          <a:xfrm flipH="1">
            <a:off x="7278285" y="6499897"/>
            <a:ext cx="1194613" cy="680284"/>
          </a:xfrm>
          <a:prstGeom prst="line">
            <a:avLst/>
          </a:prstGeom>
          <a:ln w="114300">
            <a:solidFill>
              <a:schemeClr val="accent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4" name="線條"/>
          <p:cNvSpPr/>
          <p:nvPr/>
        </p:nvSpPr>
        <p:spPr>
          <a:xfrm flipH="1">
            <a:off x="12102777" y="6542968"/>
            <a:ext cx="1218414" cy="2"/>
          </a:xfrm>
          <a:prstGeom prst="line">
            <a:avLst/>
          </a:prstGeom>
          <a:ln w="114300">
            <a:solidFill>
              <a:schemeClr val="accent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" name="線條"/>
          <p:cNvSpPr/>
          <p:nvPr/>
        </p:nvSpPr>
        <p:spPr>
          <a:xfrm flipH="1">
            <a:off x="12102777" y="10962569"/>
            <a:ext cx="1218414" cy="2"/>
          </a:xfrm>
          <a:prstGeom prst="line">
            <a:avLst/>
          </a:prstGeom>
          <a:ln w="114300">
            <a:solidFill>
              <a:schemeClr val="accent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" name="線條"/>
          <p:cNvSpPr/>
          <p:nvPr/>
        </p:nvSpPr>
        <p:spPr>
          <a:xfrm flipH="1" flipV="1">
            <a:off x="7278285" y="10259097"/>
            <a:ext cx="1194613" cy="680284"/>
          </a:xfrm>
          <a:prstGeom prst="line">
            <a:avLst/>
          </a:prstGeom>
          <a:ln w="114300">
            <a:solidFill>
              <a:schemeClr val="accent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17" name="螢幕快照 2017-12-13 下午3.46.00.png" descr="螢幕快照 2017-12-13 下午3.46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8839" y="5683619"/>
            <a:ext cx="861927" cy="86458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225" name="群組"/>
          <p:cNvGrpSpPr/>
          <p:nvPr/>
        </p:nvGrpSpPr>
        <p:grpSpPr>
          <a:xfrm>
            <a:off x="427521" y="734188"/>
            <a:ext cx="2993238" cy="2963491"/>
            <a:chOff x="-1" y="-2"/>
            <a:chExt cx="2993236" cy="2963490"/>
          </a:xfrm>
        </p:grpSpPr>
        <p:grpSp>
          <p:nvGrpSpPr>
            <p:cNvPr id="223" name="群組"/>
            <p:cNvGrpSpPr/>
            <p:nvPr/>
          </p:nvGrpSpPr>
          <p:grpSpPr>
            <a:xfrm>
              <a:off x="-2" y="-3"/>
              <a:ext cx="2993238" cy="2963491"/>
              <a:chOff x="0" y="-1"/>
              <a:chExt cx="2993236" cy="2963490"/>
            </a:xfrm>
          </p:grpSpPr>
          <p:sp>
            <p:nvSpPr>
              <p:cNvPr id="220" name="正方形"/>
              <p:cNvSpPr/>
              <p:nvPr/>
            </p:nvSpPr>
            <p:spPr>
              <a:xfrm rot="2705224">
                <a:off x="433991" y="433989"/>
                <a:ext cx="2095506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221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2" name="線條"/>
              <p:cNvSpPr/>
              <p:nvPr/>
            </p:nvSpPr>
            <p:spPr>
              <a:xfrm flipH="1">
                <a:off x="1480629" y="1453165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224" name="2 －１"/>
            <p:cNvSpPr txBox="1"/>
            <p:nvPr/>
          </p:nvSpPr>
          <p:spPr>
            <a:xfrm>
              <a:off x="551574" y="964855"/>
              <a:ext cx="1890092" cy="1033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48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2 －１</a:t>
              </a:r>
            </a:p>
          </p:txBody>
        </p:sp>
      </p:grpSp>
      <p:sp>
        <p:nvSpPr>
          <p:cNvPr id="226" name="系統特色與開發環境"/>
          <p:cNvSpPr txBox="1"/>
          <p:nvPr/>
        </p:nvSpPr>
        <p:spPr>
          <a:xfrm>
            <a:off x="3419125" y="444259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系統特色與開發環境</a:t>
            </a:r>
          </a:p>
        </p:txBody>
      </p:sp>
      <p:sp>
        <p:nvSpPr>
          <p:cNvPr id="227" name="健康存摺"/>
          <p:cNvSpPr txBox="1"/>
          <p:nvPr/>
        </p:nvSpPr>
        <p:spPr>
          <a:xfrm>
            <a:off x="7309370" y="7350478"/>
            <a:ext cx="4811238" cy="8026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健康存摺</a:t>
            </a:r>
          </a:p>
        </p:txBody>
      </p:sp>
      <p:grpSp>
        <p:nvGrpSpPr>
          <p:cNvPr id="234" name="群組"/>
          <p:cNvGrpSpPr/>
          <p:nvPr/>
        </p:nvGrpSpPr>
        <p:grpSpPr>
          <a:xfrm>
            <a:off x="2273299" y="3725349"/>
            <a:ext cx="4811244" cy="8713536"/>
            <a:chOff x="-1" y="0"/>
            <a:chExt cx="4811242" cy="8713534"/>
          </a:xfrm>
        </p:grpSpPr>
        <p:grpSp>
          <p:nvGrpSpPr>
            <p:cNvPr id="230" name="群組"/>
            <p:cNvGrpSpPr/>
            <p:nvPr/>
          </p:nvGrpSpPr>
          <p:grpSpPr>
            <a:xfrm>
              <a:off x="-2" y="0"/>
              <a:ext cx="4811243" cy="2167768"/>
              <a:chOff x="-1" y="0"/>
              <a:chExt cx="4811242" cy="2167767"/>
            </a:xfrm>
          </p:grpSpPr>
          <p:sp>
            <p:nvSpPr>
              <p:cNvPr id="228" name="矩形"/>
              <p:cNvSpPr/>
              <p:nvPr/>
            </p:nvSpPr>
            <p:spPr>
              <a:xfrm>
                <a:off x="-2" y="-1"/>
                <a:ext cx="4811241" cy="2167769"/>
              </a:xfrm>
              <a:prstGeom prst="rect">
                <a:avLst/>
              </a:prstGeom>
              <a:solidFill>
                <a:srgbClr val="15C4D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29" name="DATABASE"/>
              <p:cNvSpPr txBox="1"/>
              <p:nvPr/>
            </p:nvSpPr>
            <p:spPr>
              <a:xfrm>
                <a:off x="2" y="682560"/>
                <a:ext cx="4811240" cy="8026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DATABASE</a:t>
                </a:r>
              </a:p>
            </p:txBody>
          </p:sp>
        </p:grpSp>
        <p:grpSp>
          <p:nvGrpSpPr>
            <p:cNvPr id="233" name="群組"/>
            <p:cNvGrpSpPr/>
            <p:nvPr/>
          </p:nvGrpSpPr>
          <p:grpSpPr>
            <a:xfrm>
              <a:off x="-2" y="2181922"/>
              <a:ext cx="4811244" cy="6531613"/>
              <a:chOff x="-1" y="0"/>
              <a:chExt cx="4811242" cy="6531612"/>
            </a:xfrm>
          </p:grpSpPr>
          <p:sp>
            <p:nvSpPr>
              <p:cNvPr id="231" name="矩形"/>
              <p:cNvSpPr/>
              <p:nvPr/>
            </p:nvSpPr>
            <p:spPr>
              <a:xfrm>
                <a:off x="-2" y="0"/>
                <a:ext cx="4811241" cy="6531613"/>
              </a:xfrm>
              <a:prstGeom prst="rect">
                <a:avLst/>
              </a:prstGeom>
              <a:solidFill>
                <a:srgbClr val="15C4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32" name="Firebase"/>
              <p:cNvSpPr txBox="1"/>
              <p:nvPr/>
            </p:nvSpPr>
            <p:spPr>
              <a:xfrm>
                <a:off x="1" y="2864487"/>
                <a:ext cx="4811241" cy="8026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Firebase</a:t>
                </a:r>
              </a:p>
            </p:txBody>
          </p:sp>
        </p:grpSp>
      </p:grpSp>
      <p:sp>
        <p:nvSpPr>
          <p:cNvPr id="235" name="Firebase    -   BaaS…"/>
          <p:cNvSpPr txBox="1"/>
          <p:nvPr/>
        </p:nvSpPr>
        <p:spPr>
          <a:xfrm>
            <a:off x="7796794" y="4042581"/>
            <a:ext cx="9908580" cy="12598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5900"/>
              </a:spcBef>
              <a:defRPr b="0" sz="6400"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Firebase    -   BaaS</a:t>
            </a:r>
          </a:p>
          <a:p>
            <a:pPr algn="l" defTabSz="825500">
              <a:spcBef>
                <a:spcPts val="5900"/>
              </a:spcBef>
              <a:defRPr b="0" sz="64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  <a:p>
            <a:pPr algn="l" defTabSz="825500">
              <a:spcBef>
                <a:spcPts val="5900"/>
              </a:spcBef>
              <a:defRPr b="0" sz="6400"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Database    Authentication</a:t>
            </a:r>
          </a:p>
          <a:p>
            <a:pPr algn="l" defTabSz="825500">
              <a:spcBef>
                <a:spcPts val="5900"/>
              </a:spcBef>
              <a:defRPr b="0" sz="64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64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64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pic>
        <p:nvPicPr>
          <p:cNvPr id="236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0841" y="3357136"/>
            <a:ext cx="2043114" cy="2413126"/>
          </a:xfrm>
          <a:prstGeom prst="rect">
            <a:avLst/>
          </a:prstGeom>
          <a:ln w="3175">
            <a:miter lim="400000"/>
          </a:ln>
        </p:spPr>
      </p:pic>
      <p:pic>
        <p:nvPicPr>
          <p:cNvPr id="237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66492" y="9244673"/>
            <a:ext cx="2969185" cy="2837639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240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238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39" name="3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248" name="群組"/>
          <p:cNvGrpSpPr/>
          <p:nvPr/>
        </p:nvGrpSpPr>
        <p:grpSpPr>
          <a:xfrm>
            <a:off x="427521" y="734188"/>
            <a:ext cx="2993238" cy="2963491"/>
            <a:chOff x="-1" y="-2"/>
            <a:chExt cx="2993236" cy="2963490"/>
          </a:xfrm>
        </p:grpSpPr>
        <p:grpSp>
          <p:nvGrpSpPr>
            <p:cNvPr id="246" name="群組"/>
            <p:cNvGrpSpPr/>
            <p:nvPr/>
          </p:nvGrpSpPr>
          <p:grpSpPr>
            <a:xfrm>
              <a:off x="-2" y="-3"/>
              <a:ext cx="2993238" cy="2963491"/>
              <a:chOff x="0" y="-1"/>
              <a:chExt cx="2993236" cy="2963490"/>
            </a:xfrm>
          </p:grpSpPr>
          <p:sp>
            <p:nvSpPr>
              <p:cNvPr id="243" name="正方形"/>
              <p:cNvSpPr/>
              <p:nvPr/>
            </p:nvSpPr>
            <p:spPr>
              <a:xfrm rot="2705224">
                <a:off x="433991" y="433989"/>
                <a:ext cx="2095506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244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45" name="線條"/>
              <p:cNvSpPr/>
              <p:nvPr/>
            </p:nvSpPr>
            <p:spPr>
              <a:xfrm flipH="1">
                <a:off x="1480629" y="1453165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247" name="2 －２"/>
            <p:cNvSpPr txBox="1"/>
            <p:nvPr/>
          </p:nvSpPr>
          <p:spPr>
            <a:xfrm>
              <a:off x="551574" y="964855"/>
              <a:ext cx="1890092" cy="1033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48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2 －２</a:t>
              </a:r>
            </a:p>
          </p:txBody>
        </p:sp>
      </p:grpSp>
      <p:sp>
        <p:nvSpPr>
          <p:cNvPr id="249" name="系統特色與開發環境"/>
          <p:cNvSpPr txBox="1"/>
          <p:nvPr/>
        </p:nvSpPr>
        <p:spPr>
          <a:xfrm>
            <a:off x="3419125" y="444259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系統特色與開發環境</a:t>
            </a:r>
          </a:p>
        </p:txBody>
      </p:sp>
      <p:grpSp>
        <p:nvGrpSpPr>
          <p:cNvPr id="262" name="群組"/>
          <p:cNvGrpSpPr/>
          <p:nvPr/>
        </p:nvGrpSpPr>
        <p:grpSpPr>
          <a:xfrm>
            <a:off x="2277496" y="3723389"/>
            <a:ext cx="4811242" cy="8713534"/>
            <a:chOff x="-1" y="0"/>
            <a:chExt cx="4811241" cy="8713532"/>
          </a:xfrm>
        </p:grpSpPr>
        <p:grpSp>
          <p:nvGrpSpPr>
            <p:cNvPr id="252" name="群組"/>
            <p:cNvGrpSpPr/>
            <p:nvPr/>
          </p:nvGrpSpPr>
          <p:grpSpPr>
            <a:xfrm>
              <a:off x="-2" y="-1"/>
              <a:ext cx="4811242" cy="2167767"/>
              <a:chOff x="0" y="0"/>
              <a:chExt cx="4811241" cy="2167765"/>
            </a:xfrm>
          </p:grpSpPr>
          <p:sp>
            <p:nvSpPr>
              <p:cNvPr id="250" name="矩形"/>
              <p:cNvSpPr/>
              <p:nvPr/>
            </p:nvSpPr>
            <p:spPr>
              <a:xfrm>
                <a:off x="-1" y="-1"/>
                <a:ext cx="4811241" cy="2167767"/>
              </a:xfrm>
              <a:prstGeom prst="rect">
                <a:avLst/>
              </a:prstGeom>
              <a:solidFill>
                <a:srgbClr val="38D8D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51" name="APPLICATION"/>
              <p:cNvSpPr txBox="1"/>
              <p:nvPr/>
            </p:nvSpPr>
            <p:spPr>
              <a:xfrm>
                <a:off x="1" y="682560"/>
                <a:ext cx="4811240" cy="8026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APPLICATION</a:t>
                </a:r>
              </a:p>
            </p:txBody>
          </p:sp>
        </p:grpSp>
        <p:grpSp>
          <p:nvGrpSpPr>
            <p:cNvPr id="255" name="群組"/>
            <p:cNvGrpSpPr/>
            <p:nvPr/>
          </p:nvGrpSpPr>
          <p:grpSpPr>
            <a:xfrm>
              <a:off x="-1" y="4387105"/>
              <a:ext cx="4811240" cy="2135025"/>
              <a:chOff x="0" y="0"/>
              <a:chExt cx="4811238" cy="2135023"/>
            </a:xfrm>
          </p:grpSpPr>
          <p:sp>
            <p:nvSpPr>
              <p:cNvPr id="253" name="矩形"/>
              <p:cNvSpPr/>
              <p:nvPr/>
            </p:nvSpPr>
            <p:spPr>
              <a:xfrm>
                <a:off x="-1" y="0"/>
                <a:ext cx="4811240" cy="2135024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54" name="R語言…"/>
              <p:cNvSpPr txBox="1"/>
              <p:nvPr/>
            </p:nvSpPr>
            <p:spPr>
              <a:xfrm>
                <a:off x="0" y="356311"/>
                <a:ext cx="4811239" cy="14224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R語言 </a:t>
                </a:r>
              </a:p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RStudio</a:t>
                </a:r>
              </a:p>
            </p:txBody>
          </p:sp>
        </p:grpSp>
        <p:grpSp>
          <p:nvGrpSpPr>
            <p:cNvPr id="258" name="群組"/>
            <p:cNvGrpSpPr/>
            <p:nvPr/>
          </p:nvGrpSpPr>
          <p:grpSpPr>
            <a:xfrm>
              <a:off x="-1" y="6545768"/>
              <a:ext cx="4811240" cy="2167765"/>
              <a:chOff x="0" y="0"/>
              <a:chExt cx="4811238" cy="2167764"/>
            </a:xfrm>
          </p:grpSpPr>
          <p:sp>
            <p:nvSpPr>
              <p:cNvPr id="256" name="矩形"/>
              <p:cNvSpPr/>
              <p:nvPr/>
            </p:nvSpPr>
            <p:spPr>
              <a:xfrm>
                <a:off x="-1" y="0"/>
                <a:ext cx="4811240" cy="2167765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57" name="C#…"/>
              <p:cNvSpPr txBox="1"/>
              <p:nvPr/>
            </p:nvSpPr>
            <p:spPr>
              <a:xfrm>
                <a:off x="0" y="372682"/>
                <a:ext cx="4811239" cy="14224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C#</a:t>
                </a:r>
              </a:p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ASP.NET MVC</a:t>
                </a:r>
              </a:p>
            </p:txBody>
          </p:sp>
        </p:grpSp>
        <p:grpSp>
          <p:nvGrpSpPr>
            <p:cNvPr id="261" name="群組"/>
            <p:cNvGrpSpPr/>
            <p:nvPr/>
          </p:nvGrpSpPr>
          <p:grpSpPr>
            <a:xfrm>
              <a:off x="-1" y="2181923"/>
              <a:ext cx="4811240" cy="2167766"/>
              <a:chOff x="0" y="0"/>
              <a:chExt cx="4811238" cy="2167764"/>
            </a:xfrm>
          </p:grpSpPr>
          <p:sp>
            <p:nvSpPr>
              <p:cNvPr id="259" name="矩形"/>
              <p:cNvSpPr/>
              <p:nvPr/>
            </p:nvSpPr>
            <p:spPr>
              <a:xfrm>
                <a:off x="-1" y="0"/>
                <a:ext cx="4811240" cy="2167765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60" name="React Native"/>
              <p:cNvSpPr txBox="1"/>
              <p:nvPr/>
            </p:nvSpPr>
            <p:spPr>
              <a:xfrm>
                <a:off x="0" y="728282"/>
                <a:ext cx="4811239" cy="7112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React Native</a:t>
                </a:r>
              </a:p>
            </p:txBody>
          </p:sp>
        </p:grpSp>
      </p:grpSp>
      <p:sp>
        <p:nvSpPr>
          <p:cNvPr id="263" name="ReactNative/VScode/Xcode…"/>
          <p:cNvSpPr txBox="1"/>
          <p:nvPr/>
        </p:nvSpPr>
        <p:spPr>
          <a:xfrm>
            <a:off x="7493475" y="3943069"/>
            <a:ext cx="8345526" cy="12763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spcBef>
                <a:spcPts val="5900"/>
              </a:spcBef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ReactNative/VScode/Xcode</a:t>
            </a:r>
          </a:p>
          <a:p>
            <a:pPr algn="l" defTabSz="825500">
              <a:spcBef>
                <a:spcPts val="5900"/>
              </a:spcBef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  <a:p>
            <a:pPr algn="l" defTabSz="825500">
              <a:spcBef>
                <a:spcPts val="5900"/>
              </a:spcBef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WHO生長曲線</a:t>
            </a:r>
          </a:p>
          <a:p>
            <a:pPr algn="l" defTabSz="825500">
              <a:spcBef>
                <a:spcPts val="5900"/>
              </a:spcBef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  <a:p>
            <a:pPr algn="l" defTabSz="825500">
              <a:spcBef>
                <a:spcPts val="5900"/>
              </a:spcBef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CDC衛教資訊</a:t>
            </a:r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pic>
        <p:nvPicPr>
          <p:cNvPr id="264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5387" y="3815849"/>
            <a:ext cx="1538894" cy="1312903"/>
          </a:xfrm>
          <a:prstGeom prst="rect">
            <a:avLst/>
          </a:prstGeom>
          <a:ln w="3175">
            <a:miter lim="400000"/>
          </a:ln>
        </p:spPr>
      </p:pic>
      <p:pic>
        <p:nvPicPr>
          <p:cNvPr id="265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54555" y="7041130"/>
            <a:ext cx="1887955" cy="1590639"/>
          </a:xfrm>
          <a:prstGeom prst="rect">
            <a:avLst/>
          </a:prstGeom>
          <a:ln w="3175">
            <a:miter lim="400000"/>
          </a:ln>
        </p:spPr>
      </p:pic>
      <p:pic>
        <p:nvPicPr>
          <p:cNvPr id="266" name="image6.png" descr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77188" y="10358940"/>
            <a:ext cx="1642688" cy="1614528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269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267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68" name="4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277" name="群組"/>
          <p:cNvGrpSpPr/>
          <p:nvPr/>
        </p:nvGrpSpPr>
        <p:grpSpPr>
          <a:xfrm>
            <a:off x="427521" y="734188"/>
            <a:ext cx="2993238" cy="2963491"/>
            <a:chOff x="-1" y="-2"/>
            <a:chExt cx="2993236" cy="2963490"/>
          </a:xfrm>
        </p:grpSpPr>
        <p:grpSp>
          <p:nvGrpSpPr>
            <p:cNvPr id="275" name="群組"/>
            <p:cNvGrpSpPr/>
            <p:nvPr/>
          </p:nvGrpSpPr>
          <p:grpSpPr>
            <a:xfrm>
              <a:off x="-2" y="-3"/>
              <a:ext cx="2993238" cy="2963491"/>
              <a:chOff x="0" y="-1"/>
              <a:chExt cx="2993236" cy="2963490"/>
            </a:xfrm>
          </p:grpSpPr>
          <p:sp>
            <p:nvSpPr>
              <p:cNvPr id="272" name="正方形"/>
              <p:cNvSpPr/>
              <p:nvPr/>
            </p:nvSpPr>
            <p:spPr>
              <a:xfrm rot="2705224">
                <a:off x="433991" y="433989"/>
                <a:ext cx="2095506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273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74" name="線條"/>
              <p:cNvSpPr/>
              <p:nvPr/>
            </p:nvSpPr>
            <p:spPr>
              <a:xfrm flipH="1">
                <a:off x="1480629" y="1453165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276" name="2 －２"/>
            <p:cNvSpPr txBox="1"/>
            <p:nvPr/>
          </p:nvSpPr>
          <p:spPr>
            <a:xfrm>
              <a:off x="551574" y="964855"/>
              <a:ext cx="1890092" cy="1033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48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2 －２</a:t>
              </a:r>
            </a:p>
          </p:txBody>
        </p:sp>
      </p:grpSp>
      <p:sp>
        <p:nvSpPr>
          <p:cNvPr id="278" name="系統特色與開發環境"/>
          <p:cNvSpPr txBox="1"/>
          <p:nvPr/>
        </p:nvSpPr>
        <p:spPr>
          <a:xfrm>
            <a:off x="3419125" y="444259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系統特色與開發環境</a:t>
            </a:r>
          </a:p>
        </p:txBody>
      </p:sp>
      <p:grpSp>
        <p:nvGrpSpPr>
          <p:cNvPr id="291" name="群組"/>
          <p:cNvGrpSpPr/>
          <p:nvPr/>
        </p:nvGrpSpPr>
        <p:grpSpPr>
          <a:xfrm>
            <a:off x="2274231" y="3721100"/>
            <a:ext cx="4811242" cy="8713533"/>
            <a:chOff x="-1" y="0"/>
            <a:chExt cx="4811241" cy="8713532"/>
          </a:xfrm>
        </p:grpSpPr>
        <p:grpSp>
          <p:nvGrpSpPr>
            <p:cNvPr id="281" name="群組"/>
            <p:cNvGrpSpPr/>
            <p:nvPr/>
          </p:nvGrpSpPr>
          <p:grpSpPr>
            <a:xfrm>
              <a:off x="-2" y="-1"/>
              <a:ext cx="4811242" cy="2167767"/>
              <a:chOff x="0" y="0"/>
              <a:chExt cx="4811241" cy="2167765"/>
            </a:xfrm>
          </p:grpSpPr>
          <p:sp>
            <p:nvSpPr>
              <p:cNvPr id="279" name="矩形"/>
              <p:cNvSpPr/>
              <p:nvPr/>
            </p:nvSpPr>
            <p:spPr>
              <a:xfrm>
                <a:off x="-1" y="-1"/>
                <a:ext cx="4811241" cy="2167767"/>
              </a:xfrm>
              <a:prstGeom prst="rect">
                <a:avLst/>
              </a:prstGeom>
              <a:solidFill>
                <a:srgbClr val="38D8D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80" name="APPLICATION"/>
              <p:cNvSpPr txBox="1"/>
              <p:nvPr/>
            </p:nvSpPr>
            <p:spPr>
              <a:xfrm>
                <a:off x="1" y="682560"/>
                <a:ext cx="4811240" cy="8026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APPLICATION</a:t>
                </a:r>
              </a:p>
            </p:txBody>
          </p:sp>
        </p:grpSp>
        <p:grpSp>
          <p:nvGrpSpPr>
            <p:cNvPr id="284" name="群組"/>
            <p:cNvGrpSpPr/>
            <p:nvPr/>
          </p:nvGrpSpPr>
          <p:grpSpPr>
            <a:xfrm>
              <a:off x="-1" y="4387105"/>
              <a:ext cx="4811240" cy="2135025"/>
              <a:chOff x="0" y="0"/>
              <a:chExt cx="4811238" cy="2135023"/>
            </a:xfrm>
          </p:grpSpPr>
          <p:sp>
            <p:nvSpPr>
              <p:cNvPr id="282" name="矩形"/>
              <p:cNvSpPr/>
              <p:nvPr/>
            </p:nvSpPr>
            <p:spPr>
              <a:xfrm>
                <a:off x="-1" y="0"/>
                <a:ext cx="4811240" cy="2135024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83" name="R語言…"/>
              <p:cNvSpPr txBox="1"/>
              <p:nvPr/>
            </p:nvSpPr>
            <p:spPr>
              <a:xfrm>
                <a:off x="0" y="356311"/>
                <a:ext cx="4811239" cy="14224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914400">
                  <a:defRPr b="0" sz="4000"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R語言 </a:t>
                </a:r>
              </a:p>
              <a:p>
                <a:pPr defTabSz="914400">
                  <a:defRPr b="0" sz="4000"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RStudio</a:t>
                </a:r>
              </a:p>
            </p:txBody>
          </p:sp>
        </p:grpSp>
        <p:grpSp>
          <p:nvGrpSpPr>
            <p:cNvPr id="287" name="群組"/>
            <p:cNvGrpSpPr/>
            <p:nvPr/>
          </p:nvGrpSpPr>
          <p:grpSpPr>
            <a:xfrm>
              <a:off x="-1" y="6545768"/>
              <a:ext cx="4811240" cy="2167765"/>
              <a:chOff x="0" y="0"/>
              <a:chExt cx="4811238" cy="2167764"/>
            </a:xfrm>
          </p:grpSpPr>
          <p:sp>
            <p:nvSpPr>
              <p:cNvPr id="285" name="矩形"/>
              <p:cNvSpPr/>
              <p:nvPr/>
            </p:nvSpPr>
            <p:spPr>
              <a:xfrm>
                <a:off x="-1" y="0"/>
                <a:ext cx="4811240" cy="2167765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86" name="C#…"/>
              <p:cNvSpPr txBox="1"/>
              <p:nvPr/>
            </p:nvSpPr>
            <p:spPr>
              <a:xfrm>
                <a:off x="0" y="372682"/>
                <a:ext cx="4811239" cy="14224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C#</a:t>
                </a:r>
              </a:p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ASP.NET MVC</a:t>
                </a:r>
              </a:p>
            </p:txBody>
          </p:sp>
        </p:grpSp>
        <p:grpSp>
          <p:nvGrpSpPr>
            <p:cNvPr id="290" name="群組"/>
            <p:cNvGrpSpPr/>
            <p:nvPr/>
          </p:nvGrpSpPr>
          <p:grpSpPr>
            <a:xfrm>
              <a:off x="-1" y="2181923"/>
              <a:ext cx="4811240" cy="2167766"/>
              <a:chOff x="0" y="0"/>
              <a:chExt cx="4811238" cy="2167764"/>
            </a:xfrm>
          </p:grpSpPr>
          <p:sp>
            <p:nvSpPr>
              <p:cNvPr id="288" name="矩形"/>
              <p:cNvSpPr/>
              <p:nvPr/>
            </p:nvSpPr>
            <p:spPr>
              <a:xfrm>
                <a:off x="-1" y="0"/>
                <a:ext cx="4811240" cy="2167765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289" name="React Native"/>
              <p:cNvSpPr txBox="1"/>
              <p:nvPr/>
            </p:nvSpPr>
            <p:spPr>
              <a:xfrm>
                <a:off x="0" y="728282"/>
                <a:ext cx="4811239" cy="7112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React Native</a:t>
                </a:r>
              </a:p>
            </p:txBody>
          </p:sp>
        </p:grpSp>
      </p:grpSp>
      <p:sp>
        <p:nvSpPr>
          <p:cNvPr id="292" name="R/RStudio…"/>
          <p:cNvSpPr txBox="1"/>
          <p:nvPr/>
        </p:nvSpPr>
        <p:spPr>
          <a:xfrm>
            <a:off x="7554027" y="3673722"/>
            <a:ext cx="3365450" cy="11087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spcBef>
                <a:spcPts val="5900"/>
              </a:spcBef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R/RStudio</a:t>
            </a:r>
          </a:p>
          <a:p>
            <a:pPr algn="l" defTabSz="825500">
              <a:spcBef>
                <a:spcPts val="5900"/>
              </a:spcBef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  <a:p>
            <a:pPr algn="l" defTabSz="825500">
              <a:spcBef>
                <a:spcPts val="5900"/>
              </a:spcBef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  <a:r>
              <a:t>Open Data</a:t>
            </a:r>
          </a:p>
          <a:p>
            <a:pPr algn="l" defTabSz="825500">
              <a:spcBef>
                <a:spcPts val="5900"/>
              </a:spcBef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  <a:p>
            <a:pPr marL="635000" indent="-635000" algn="l" defTabSz="825500">
              <a:spcBef>
                <a:spcPts val="5900"/>
              </a:spcBef>
              <a:buSzPct val="125000"/>
              <a:buChar char="•"/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pic>
        <p:nvPicPr>
          <p:cNvPr id="293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47761" y="3514935"/>
            <a:ext cx="1609727" cy="1352552"/>
          </a:xfrm>
          <a:prstGeom prst="rect">
            <a:avLst/>
          </a:prstGeom>
          <a:ln w="3175">
            <a:miter lim="400000"/>
          </a:ln>
        </p:spPr>
      </p:pic>
      <p:pic>
        <p:nvPicPr>
          <p:cNvPr id="294" name="image1.tif" descr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47761" y="7023506"/>
            <a:ext cx="4330702" cy="1016002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297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295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96" name="5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305" name="群組"/>
          <p:cNvGrpSpPr/>
          <p:nvPr/>
        </p:nvGrpSpPr>
        <p:grpSpPr>
          <a:xfrm>
            <a:off x="427521" y="734188"/>
            <a:ext cx="2993238" cy="2963491"/>
            <a:chOff x="-1" y="-2"/>
            <a:chExt cx="2993236" cy="2963490"/>
          </a:xfrm>
        </p:grpSpPr>
        <p:grpSp>
          <p:nvGrpSpPr>
            <p:cNvPr id="303" name="群組"/>
            <p:cNvGrpSpPr/>
            <p:nvPr/>
          </p:nvGrpSpPr>
          <p:grpSpPr>
            <a:xfrm>
              <a:off x="-2" y="-3"/>
              <a:ext cx="2993238" cy="2963491"/>
              <a:chOff x="0" y="-1"/>
              <a:chExt cx="2993236" cy="2963490"/>
            </a:xfrm>
          </p:grpSpPr>
          <p:sp>
            <p:nvSpPr>
              <p:cNvPr id="300" name="正方形"/>
              <p:cNvSpPr/>
              <p:nvPr/>
            </p:nvSpPr>
            <p:spPr>
              <a:xfrm rot="2705224">
                <a:off x="433991" y="433989"/>
                <a:ext cx="2095506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301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02" name="線條"/>
              <p:cNvSpPr/>
              <p:nvPr/>
            </p:nvSpPr>
            <p:spPr>
              <a:xfrm flipH="1">
                <a:off x="1480629" y="1453165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304" name="2 －２"/>
            <p:cNvSpPr txBox="1"/>
            <p:nvPr/>
          </p:nvSpPr>
          <p:spPr>
            <a:xfrm>
              <a:off x="551574" y="964855"/>
              <a:ext cx="1890092" cy="1033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48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2 －２</a:t>
              </a:r>
            </a:p>
          </p:txBody>
        </p:sp>
      </p:grpSp>
      <p:sp>
        <p:nvSpPr>
          <p:cNvPr id="306" name="系統特色與開發環境"/>
          <p:cNvSpPr txBox="1"/>
          <p:nvPr/>
        </p:nvSpPr>
        <p:spPr>
          <a:xfrm>
            <a:off x="3419125" y="444259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系統特色與開發環境</a:t>
            </a:r>
          </a:p>
        </p:txBody>
      </p:sp>
      <p:pic>
        <p:nvPicPr>
          <p:cNvPr id="307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065" y="4328886"/>
            <a:ext cx="9482775" cy="8255798"/>
          </a:xfrm>
          <a:prstGeom prst="rect">
            <a:avLst/>
          </a:prstGeom>
          <a:ln w="3175">
            <a:miter lim="400000"/>
          </a:ln>
        </p:spPr>
      </p:pic>
      <p:sp>
        <p:nvSpPr>
          <p:cNvPr id="308" name="C#/ASP.NET MVC"/>
          <p:cNvSpPr txBox="1"/>
          <p:nvPr/>
        </p:nvSpPr>
        <p:spPr>
          <a:xfrm>
            <a:off x="7566276" y="2575382"/>
            <a:ext cx="6343652" cy="1028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5900"/>
              </a:spcBef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C#/ASP.NET MVC</a:t>
            </a:r>
          </a:p>
        </p:txBody>
      </p:sp>
      <p:pic>
        <p:nvPicPr>
          <p:cNvPr id="309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64237" y="2227719"/>
            <a:ext cx="1629744" cy="1724027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322" name="群組"/>
          <p:cNvGrpSpPr/>
          <p:nvPr/>
        </p:nvGrpSpPr>
        <p:grpSpPr>
          <a:xfrm>
            <a:off x="2268061" y="3723389"/>
            <a:ext cx="4811242" cy="8713534"/>
            <a:chOff x="-1" y="0"/>
            <a:chExt cx="4811241" cy="8713532"/>
          </a:xfrm>
        </p:grpSpPr>
        <p:grpSp>
          <p:nvGrpSpPr>
            <p:cNvPr id="312" name="群組"/>
            <p:cNvGrpSpPr/>
            <p:nvPr/>
          </p:nvGrpSpPr>
          <p:grpSpPr>
            <a:xfrm>
              <a:off x="-2" y="-1"/>
              <a:ext cx="4811242" cy="2167767"/>
              <a:chOff x="0" y="0"/>
              <a:chExt cx="4811241" cy="2167765"/>
            </a:xfrm>
          </p:grpSpPr>
          <p:sp>
            <p:nvSpPr>
              <p:cNvPr id="310" name="矩形"/>
              <p:cNvSpPr/>
              <p:nvPr/>
            </p:nvSpPr>
            <p:spPr>
              <a:xfrm>
                <a:off x="-1" y="-1"/>
                <a:ext cx="4811241" cy="2167767"/>
              </a:xfrm>
              <a:prstGeom prst="rect">
                <a:avLst/>
              </a:prstGeom>
              <a:solidFill>
                <a:srgbClr val="38D8D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311" name="APPLICATION"/>
              <p:cNvSpPr txBox="1"/>
              <p:nvPr/>
            </p:nvSpPr>
            <p:spPr>
              <a:xfrm>
                <a:off x="1" y="682560"/>
                <a:ext cx="4811240" cy="80263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b="0" sz="4000">
                    <a:solidFill>
                      <a:srgbClr val="FFFFFF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APPLICATION</a:t>
                </a:r>
              </a:p>
            </p:txBody>
          </p:sp>
        </p:grpSp>
        <p:grpSp>
          <p:nvGrpSpPr>
            <p:cNvPr id="315" name="群組"/>
            <p:cNvGrpSpPr/>
            <p:nvPr/>
          </p:nvGrpSpPr>
          <p:grpSpPr>
            <a:xfrm>
              <a:off x="-1" y="4387105"/>
              <a:ext cx="4811240" cy="2135025"/>
              <a:chOff x="0" y="0"/>
              <a:chExt cx="4811238" cy="2135023"/>
            </a:xfrm>
          </p:grpSpPr>
          <p:sp>
            <p:nvSpPr>
              <p:cNvPr id="313" name="矩形"/>
              <p:cNvSpPr/>
              <p:nvPr/>
            </p:nvSpPr>
            <p:spPr>
              <a:xfrm>
                <a:off x="-1" y="0"/>
                <a:ext cx="4811240" cy="2135024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314" name="R語言…"/>
              <p:cNvSpPr txBox="1"/>
              <p:nvPr/>
            </p:nvSpPr>
            <p:spPr>
              <a:xfrm>
                <a:off x="0" y="356311"/>
                <a:ext cx="4811239" cy="14224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R語言 </a:t>
                </a:r>
              </a:p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RStudio</a:t>
                </a:r>
              </a:p>
            </p:txBody>
          </p:sp>
        </p:grpSp>
        <p:grpSp>
          <p:nvGrpSpPr>
            <p:cNvPr id="318" name="群組"/>
            <p:cNvGrpSpPr/>
            <p:nvPr/>
          </p:nvGrpSpPr>
          <p:grpSpPr>
            <a:xfrm>
              <a:off x="-1" y="6545768"/>
              <a:ext cx="4811240" cy="2167765"/>
              <a:chOff x="0" y="0"/>
              <a:chExt cx="4811238" cy="2167764"/>
            </a:xfrm>
          </p:grpSpPr>
          <p:sp>
            <p:nvSpPr>
              <p:cNvPr id="316" name="矩形"/>
              <p:cNvSpPr/>
              <p:nvPr/>
            </p:nvSpPr>
            <p:spPr>
              <a:xfrm>
                <a:off x="-1" y="0"/>
                <a:ext cx="4811240" cy="2167765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317" name="C#…"/>
              <p:cNvSpPr txBox="1"/>
              <p:nvPr/>
            </p:nvSpPr>
            <p:spPr>
              <a:xfrm>
                <a:off x="0" y="372682"/>
                <a:ext cx="4811239" cy="14224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C#</a:t>
                </a:r>
              </a:p>
              <a:p>
                <a:pPr defTabSz="914400">
                  <a:defRPr b="0" sz="4000">
                    <a:solidFill>
                      <a:srgbClr val="212121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  <a:r>
                  <a:t>ASP.NET MVC</a:t>
                </a:r>
              </a:p>
            </p:txBody>
          </p:sp>
        </p:grpSp>
        <p:grpSp>
          <p:nvGrpSpPr>
            <p:cNvPr id="321" name="群組"/>
            <p:cNvGrpSpPr/>
            <p:nvPr/>
          </p:nvGrpSpPr>
          <p:grpSpPr>
            <a:xfrm>
              <a:off x="-1" y="2181923"/>
              <a:ext cx="4811240" cy="2167766"/>
              <a:chOff x="0" y="0"/>
              <a:chExt cx="4811238" cy="2167764"/>
            </a:xfrm>
          </p:grpSpPr>
          <p:sp>
            <p:nvSpPr>
              <p:cNvPr id="319" name="矩形"/>
              <p:cNvSpPr/>
              <p:nvPr/>
            </p:nvSpPr>
            <p:spPr>
              <a:xfrm>
                <a:off x="-1" y="0"/>
                <a:ext cx="4811240" cy="2167765"/>
              </a:xfrm>
              <a:prstGeom prst="rect">
                <a:avLst/>
              </a:prstGeom>
              <a:solidFill>
                <a:srgbClr val="38D8D2">
                  <a:alpha val="30000"/>
                </a:srgb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pPr>
              </a:p>
            </p:txBody>
          </p:sp>
          <p:sp>
            <p:nvSpPr>
              <p:cNvPr id="320" name="React Native"/>
              <p:cNvSpPr txBox="1"/>
              <p:nvPr/>
            </p:nvSpPr>
            <p:spPr>
              <a:xfrm>
                <a:off x="0" y="728282"/>
                <a:ext cx="4811239" cy="7112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914400">
                  <a:defRPr b="0" sz="4000">
                    <a:solidFill>
                      <a:srgbClr val="A7A7A7"/>
                    </a:solidFill>
                    <a:latin typeface="Yuanti TC Bold"/>
                    <a:ea typeface="Yuanti TC Bold"/>
                    <a:cs typeface="Yuanti TC Bold"/>
                    <a:sym typeface="Yuanti TC Bold"/>
                  </a:defRPr>
                </a:lvl1pPr>
              </a:lstStyle>
              <a:p>
                <a:pPr/>
                <a:r>
                  <a:t>React Native</a:t>
                </a:r>
              </a:p>
            </p:txBody>
          </p:sp>
        </p:grpSp>
      </p:grpSp>
      <p:grpSp>
        <p:nvGrpSpPr>
          <p:cNvPr id="325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323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24" name="6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群組"/>
          <p:cNvGrpSpPr/>
          <p:nvPr/>
        </p:nvGrpSpPr>
        <p:grpSpPr>
          <a:xfrm>
            <a:off x="11875894" y="12788596"/>
            <a:ext cx="2618889" cy="599437"/>
            <a:chOff x="0" y="0"/>
            <a:chExt cx="2618888" cy="599435"/>
          </a:xfrm>
        </p:grpSpPr>
        <p:sp>
          <p:nvSpPr>
            <p:cNvPr id="327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28" name="６"/>
            <p:cNvSpPr txBox="1"/>
            <p:nvPr/>
          </p:nvSpPr>
          <p:spPr>
            <a:xfrm>
              <a:off x="0" y="0"/>
              <a:ext cx="2618889" cy="5994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６</a:t>
              </a:r>
            </a:p>
          </p:txBody>
        </p:sp>
      </p:grpSp>
      <p:sp>
        <p:nvSpPr>
          <p:cNvPr id="330" name="矩形"/>
          <p:cNvSpPr/>
          <p:nvPr/>
        </p:nvSpPr>
        <p:spPr>
          <a:xfrm>
            <a:off x="-52090" y="23324"/>
            <a:ext cx="1924850" cy="13669352"/>
          </a:xfrm>
          <a:prstGeom prst="rect">
            <a:avLst/>
          </a:prstGeom>
          <a:solidFill>
            <a:srgbClr val="38C4D2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FFFFFF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336" name="群組"/>
          <p:cNvGrpSpPr/>
          <p:nvPr/>
        </p:nvGrpSpPr>
        <p:grpSpPr>
          <a:xfrm>
            <a:off x="427521" y="734188"/>
            <a:ext cx="2993238" cy="2963491"/>
            <a:chOff x="-1" y="-2"/>
            <a:chExt cx="2993236" cy="2963490"/>
          </a:xfrm>
        </p:grpSpPr>
        <p:grpSp>
          <p:nvGrpSpPr>
            <p:cNvPr id="334" name="群組"/>
            <p:cNvGrpSpPr/>
            <p:nvPr/>
          </p:nvGrpSpPr>
          <p:grpSpPr>
            <a:xfrm>
              <a:off x="-2" y="-3"/>
              <a:ext cx="2993238" cy="2963491"/>
              <a:chOff x="0" y="-1"/>
              <a:chExt cx="2993236" cy="2963490"/>
            </a:xfrm>
          </p:grpSpPr>
          <p:sp>
            <p:nvSpPr>
              <p:cNvPr id="331" name="正方形"/>
              <p:cNvSpPr/>
              <p:nvPr/>
            </p:nvSpPr>
            <p:spPr>
              <a:xfrm rot="2705224">
                <a:off x="433991" y="433989"/>
                <a:ext cx="2095506" cy="2095507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800">
                  <a:defRPr b="0" sz="36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332" name="線條"/>
              <p:cNvSpPr/>
              <p:nvPr/>
            </p:nvSpPr>
            <p:spPr>
              <a:xfrm>
                <a:off x="1481744" y="1118"/>
                <a:ext cx="1480629" cy="1480626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33" name="線條"/>
              <p:cNvSpPr/>
              <p:nvPr/>
            </p:nvSpPr>
            <p:spPr>
              <a:xfrm flipH="1">
                <a:off x="1480629" y="1453165"/>
                <a:ext cx="1512608" cy="1510324"/>
              </a:xfrm>
              <a:prstGeom prst="line">
                <a:avLst/>
              </a:prstGeom>
              <a:noFill/>
              <a:ln w="76200" cap="flat">
                <a:solidFill>
                  <a:srgbClr val="38C4D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335" name="2 －３"/>
            <p:cNvSpPr txBox="1"/>
            <p:nvPr/>
          </p:nvSpPr>
          <p:spPr>
            <a:xfrm>
              <a:off x="551574" y="964855"/>
              <a:ext cx="1890092" cy="1033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7" tIns="91437" rIns="91437" bIns="91437" numCol="1" anchor="ctr">
              <a:spAutoFit/>
            </a:bodyPr>
            <a:lstStyle>
              <a:lvl1pPr defTabSz="1828800">
                <a:defRPr b="0" sz="48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2 －３</a:t>
              </a:r>
            </a:p>
          </p:txBody>
        </p:sp>
      </p:grpSp>
      <p:sp>
        <p:nvSpPr>
          <p:cNvPr id="337" name="系統特色與開發環境"/>
          <p:cNvSpPr txBox="1"/>
          <p:nvPr/>
        </p:nvSpPr>
        <p:spPr>
          <a:xfrm>
            <a:off x="3419125" y="444259"/>
            <a:ext cx="7848497" cy="13258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>
            <a:spAutoFit/>
          </a:bodyPr>
          <a:lstStyle>
            <a:lvl1pPr algn="l" defTabSz="1828800">
              <a:defRPr b="0" sz="6400">
                <a:solidFill>
                  <a:srgbClr val="212121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系統特色與開發環境</a:t>
            </a:r>
          </a:p>
        </p:txBody>
      </p:sp>
      <p:pic>
        <p:nvPicPr>
          <p:cNvPr id="338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9671" y="2539224"/>
            <a:ext cx="6229363" cy="10802361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健康存摺"/>
          <p:cNvSpPr txBox="1"/>
          <p:nvPr/>
        </p:nvSpPr>
        <p:spPr>
          <a:xfrm>
            <a:off x="15005939" y="4913498"/>
            <a:ext cx="2857497" cy="1028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lnSpc>
                <a:spcPct val="90000"/>
              </a:lnSpc>
              <a:spcBef>
                <a:spcPts val="5900"/>
              </a:spcBef>
              <a:defRPr b="0" sz="5200">
                <a:latin typeface="Yuanti TC Bold"/>
                <a:ea typeface="Yuanti TC Bold"/>
                <a:cs typeface="Yuanti TC Bold"/>
                <a:sym typeface="Yuanti TC Bold"/>
              </a:defRPr>
            </a:lvl1pPr>
          </a:lstStyle>
          <a:p>
            <a:pPr/>
            <a:r>
              <a:t>健康存摺</a:t>
            </a:r>
          </a:p>
        </p:txBody>
      </p:sp>
      <p:pic>
        <p:nvPicPr>
          <p:cNvPr id="340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05910" y="6340221"/>
            <a:ext cx="1886412" cy="1827461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343" name="群組"/>
          <p:cNvGrpSpPr/>
          <p:nvPr/>
        </p:nvGrpSpPr>
        <p:grpSpPr>
          <a:xfrm>
            <a:off x="2501275" y="3833733"/>
            <a:ext cx="4811240" cy="2167766"/>
            <a:chOff x="0" y="0"/>
            <a:chExt cx="4811238" cy="2167764"/>
          </a:xfrm>
        </p:grpSpPr>
        <p:sp>
          <p:nvSpPr>
            <p:cNvPr id="341" name="矩形"/>
            <p:cNvSpPr/>
            <p:nvPr/>
          </p:nvSpPr>
          <p:spPr>
            <a:xfrm>
              <a:off x="0" y="0"/>
              <a:ext cx="4811239" cy="2167765"/>
            </a:xfrm>
            <a:prstGeom prst="rect">
              <a:avLst/>
            </a:prstGeom>
            <a:solidFill>
              <a:srgbClr val="38C4FA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342" name="USER"/>
            <p:cNvSpPr txBox="1"/>
            <p:nvPr/>
          </p:nvSpPr>
          <p:spPr>
            <a:xfrm>
              <a:off x="0" y="682560"/>
              <a:ext cx="4811239" cy="8026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b="0" sz="4000">
                  <a:solidFill>
                    <a:srgbClr val="FFFFFF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USER</a:t>
              </a:r>
            </a:p>
          </p:txBody>
        </p:sp>
      </p:grpSp>
      <p:grpSp>
        <p:nvGrpSpPr>
          <p:cNvPr id="346" name="群組"/>
          <p:cNvGrpSpPr/>
          <p:nvPr/>
        </p:nvGrpSpPr>
        <p:grpSpPr>
          <a:xfrm>
            <a:off x="2498243" y="6015654"/>
            <a:ext cx="4817305" cy="2167767"/>
            <a:chOff x="0" y="0"/>
            <a:chExt cx="4817304" cy="2167765"/>
          </a:xfrm>
        </p:grpSpPr>
        <p:sp>
          <p:nvSpPr>
            <p:cNvPr id="344" name="矩形"/>
            <p:cNvSpPr/>
            <p:nvPr/>
          </p:nvSpPr>
          <p:spPr>
            <a:xfrm>
              <a:off x="-1" y="0"/>
              <a:ext cx="4817306" cy="2167766"/>
            </a:xfrm>
            <a:prstGeom prst="rect">
              <a:avLst/>
            </a:prstGeom>
            <a:solidFill>
              <a:srgbClr val="38C4FA">
                <a:alpha val="30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A7A7A7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345" name="Input"/>
            <p:cNvSpPr txBox="1"/>
            <p:nvPr/>
          </p:nvSpPr>
          <p:spPr>
            <a:xfrm>
              <a:off x="0" y="728282"/>
              <a:ext cx="4817305" cy="7112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defRPr b="0" sz="4000">
                  <a:solidFill>
                    <a:srgbClr val="A7A7A7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Input</a:t>
              </a:r>
            </a:p>
          </p:txBody>
        </p:sp>
      </p:grpSp>
      <p:sp>
        <p:nvSpPr>
          <p:cNvPr id="347" name="矩形"/>
          <p:cNvSpPr/>
          <p:nvPr/>
        </p:nvSpPr>
        <p:spPr>
          <a:xfrm>
            <a:off x="2498243" y="8214658"/>
            <a:ext cx="4817305" cy="2133601"/>
          </a:xfrm>
          <a:prstGeom prst="rect">
            <a:avLst/>
          </a:prstGeom>
          <a:solidFill>
            <a:srgbClr val="38C4FA">
              <a:alpha val="3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914400">
              <a:defRPr b="0" sz="4000">
                <a:solidFill>
                  <a:srgbClr val="212121"/>
                </a:solidFill>
                <a:latin typeface="Yuanti TC Bold"/>
                <a:ea typeface="Yuanti TC Bold"/>
                <a:cs typeface="Yuanti TC Bold"/>
                <a:sym typeface="Yuanti TC Bold"/>
              </a:defRPr>
            </a:pPr>
          </a:p>
        </p:txBody>
      </p:sp>
      <p:grpSp>
        <p:nvGrpSpPr>
          <p:cNvPr id="350" name="群組"/>
          <p:cNvGrpSpPr/>
          <p:nvPr/>
        </p:nvGrpSpPr>
        <p:grpSpPr>
          <a:xfrm>
            <a:off x="2498243" y="10379497"/>
            <a:ext cx="4817305" cy="2167767"/>
            <a:chOff x="0" y="0"/>
            <a:chExt cx="4817304" cy="2167765"/>
          </a:xfrm>
        </p:grpSpPr>
        <p:sp>
          <p:nvSpPr>
            <p:cNvPr id="348" name="矩形"/>
            <p:cNvSpPr/>
            <p:nvPr/>
          </p:nvSpPr>
          <p:spPr>
            <a:xfrm>
              <a:off x="-1" y="0"/>
              <a:ext cx="4817306" cy="2167766"/>
            </a:xfrm>
            <a:prstGeom prst="rect">
              <a:avLst/>
            </a:prstGeom>
            <a:solidFill>
              <a:srgbClr val="38C4FA">
                <a:alpha val="3000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b="0" sz="40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pPr>
            </a:p>
          </p:txBody>
        </p:sp>
        <p:sp>
          <p:nvSpPr>
            <p:cNvPr id="349" name="健康存摺"/>
            <p:cNvSpPr txBox="1"/>
            <p:nvPr/>
          </p:nvSpPr>
          <p:spPr>
            <a:xfrm>
              <a:off x="0" y="728282"/>
              <a:ext cx="4817305" cy="7112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defRPr b="0" sz="4000">
                  <a:solidFill>
                    <a:srgbClr val="212121"/>
                  </a:solidFill>
                  <a:latin typeface="Yuanti TC Bold"/>
                  <a:ea typeface="Yuanti TC Bold"/>
                  <a:cs typeface="Yuanti TC Bold"/>
                  <a:sym typeface="Yuanti TC Bold"/>
                </a:defRPr>
              </a:lvl1pPr>
            </a:lstStyle>
            <a:p>
              <a:pPr/>
              <a:r>
                <a:t>健康存摺</a:t>
              </a:r>
            </a:p>
          </p:txBody>
        </p:sp>
      </p:grpSp>
      <p:grpSp>
        <p:nvGrpSpPr>
          <p:cNvPr id="353" name="群組"/>
          <p:cNvGrpSpPr/>
          <p:nvPr/>
        </p:nvGrpSpPr>
        <p:grpSpPr>
          <a:xfrm>
            <a:off x="15686926" y="12923822"/>
            <a:ext cx="2618889" cy="516751"/>
            <a:chOff x="0" y="41344"/>
            <a:chExt cx="2618888" cy="516749"/>
          </a:xfrm>
        </p:grpSpPr>
        <p:sp>
          <p:nvSpPr>
            <p:cNvPr id="351" name="矩形"/>
            <p:cNvSpPr/>
            <p:nvPr/>
          </p:nvSpPr>
          <p:spPr>
            <a:xfrm>
              <a:off x="0" y="41344"/>
              <a:ext cx="2618889" cy="516751"/>
            </a:xfrm>
            <a:prstGeom prst="rect">
              <a:avLst/>
            </a:prstGeom>
            <a:solidFill>
              <a:srgbClr val="157E9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52" name="7"/>
            <p:cNvSpPr txBox="1"/>
            <p:nvPr/>
          </p:nvSpPr>
          <p:spPr>
            <a:xfrm>
              <a:off x="0" y="50801"/>
              <a:ext cx="2618889" cy="4978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7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3578" tIns="53578" rIns="53578" bIns="53578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3578" tIns="53578" rIns="53578" bIns="53578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3578" tIns="53578" rIns="53578" bIns="53578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3578" tIns="53578" rIns="53578" bIns="53578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