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4" r:id="rId7"/>
    <p:sldId id="268" r:id="rId8"/>
    <p:sldId id="265" r:id="rId9"/>
    <p:sldId id="267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54" autoAdjust="0"/>
  </p:normalViewPr>
  <p:slideViewPr>
    <p:cSldViewPr>
      <p:cViewPr>
        <p:scale>
          <a:sx n="100" d="100"/>
          <a:sy n="100" d="100"/>
        </p:scale>
        <p:origin x="-19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1003-8AB1-4FCB-9529-843CF1129CFB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EA153-3779-4A02-B2E7-9C400A6B0A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25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EA153-3779-4A02-B2E7-9C400A6B0A7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58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EA153-3779-4A02-B2E7-9C400A6B0A7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29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EA153-3779-4A02-B2E7-9C400A6B0A7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11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EA153-3779-4A02-B2E7-9C400A6B0A7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08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EA153-3779-4A02-B2E7-9C400A6B0A7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72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0F5B0D-E357-4DF9-AC84-76563A5C919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CDB2E0-895B-484F-939E-601397B68EA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nkins.io/build-pipeline-plug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Linda Relay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Zou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49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US" dirty="0"/>
              <a:t>Connect Jenkins to </a:t>
            </a:r>
            <a:r>
              <a:rPr lang="en-US" dirty="0" err="1"/>
              <a:t>Bitbucket</a:t>
            </a:r>
            <a:r>
              <a:rPr lang="en-US" dirty="0"/>
              <a:t>-&gt; </a:t>
            </a:r>
            <a:r>
              <a:rPr lang="en-US" sz="1600" dirty="0"/>
              <a:t>Configure Source Code Management (Repository URL, Branch to build, Credentials)</a:t>
            </a:r>
          </a:p>
          <a:p>
            <a:r>
              <a:rPr lang="en-US" sz="2300" dirty="0"/>
              <a:t>Setup Build Triggers and Build Environment </a:t>
            </a:r>
          </a:p>
          <a:p>
            <a:r>
              <a:rPr lang="en-US" sz="2300" dirty="0"/>
              <a:t>Connect Jenkins to Tomcat -&gt; </a:t>
            </a:r>
            <a:r>
              <a:rPr lang="en-US" sz="1600" dirty="0"/>
              <a:t>Configure Post-build Actions (WAR/EAR files, Containers: Tomcat 9.x remote, Tomcat URL: </a:t>
            </a:r>
            <a:r>
              <a:rPr lang="en-US" sz="1600" dirty="0">
                <a:hlinkClick r:id="rId2"/>
              </a:rPr>
              <a:t>http://localhost:8081/</a:t>
            </a:r>
            <a:r>
              <a:rPr lang="en-US" sz="1600" dirty="0"/>
              <a:t>, Credentials: C:\Dev\apache-tomcat-9.0.36\conf\tomcat-users.xml)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Jenkins Setup–</a:t>
            </a:r>
            <a:r>
              <a:rPr lang="en-US" dirty="0" err="1" smtClean="0"/>
              <a:t>Bitbuckets</a:t>
            </a:r>
            <a:r>
              <a:rPr lang="en-US" dirty="0" smtClean="0"/>
              <a:t> &amp; Tomcat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07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100" dirty="0"/>
              <a:t>pipeline {  </a:t>
            </a:r>
            <a:endParaRPr lang="en-CA" sz="1100" dirty="0" smtClean="0"/>
          </a:p>
          <a:p>
            <a:r>
              <a:rPr lang="en-CA" sz="1100" dirty="0" smtClean="0"/>
              <a:t> </a:t>
            </a:r>
            <a:r>
              <a:rPr lang="en-CA" sz="1100" dirty="0"/>
              <a:t>agent any   </a:t>
            </a:r>
            <a:endParaRPr lang="en-CA" sz="1100" dirty="0" smtClean="0"/>
          </a:p>
          <a:p>
            <a:r>
              <a:rPr lang="en-CA" sz="1100" dirty="0" smtClean="0"/>
              <a:t>stages </a:t>
            </a:r>
            <a:r>
              <a:rPr lang="en-CA" sz="1100" dirty="0"/>
              <a:t>{      </a:t>
            </a:r>
            <a:endParaRPr lang="en-CA" sz="1100" dirty="0" smtClean="0"/>
          </a:p>
          <a:p>
            <a:r>
              <a:rPr lang="en-CA" sz="1100" dirty="0" smtClean="0"/>
              <a:t>stage</a:t>
            </a:r>
            <a:r>
              <a:rPr lang="en-CA" sz="1100" dirty="0"/>
              <a:t>('Build') {     </a:t>
            </a:r>
            <a:endParaRPr lang="en-CA" sz="1100" dirty="0" smtClean="0"/>
          </a:p>
          <a:p>
            <a:r>
              <a:rPr lang="en-CA" sz="1100" dirty="0" smtClean="0"/>
              <a:t>   </a:t>
            </a:r>
            <a:r>
              <a:rPr lang="en-CA" sz="1100" dirty="0"/>
              <a:t>steps {          </a:t>
            </a:r>
            <a:endParaRPr lang="en-CA" sz="1100" dirty="0" smtClean="0"/>
          </a:p>
          <a:p>
            <a:pPr lvl="1"/>
            <a:r>
              <a:rPr lang="en-CA" sz="1100" dirty="0" smtClean="0"/>
              <a:t>echo </a:t>
            </a:r>
            <a:r>
              <a:rPr lang="en-CA" sz="1100" dirty="0"/>
              <a:t>'Building...'          </a:t>
            </a:r>
            <a:endParaRPr lang="en-CA" sz="1100" dirty="0" smtClean="0"/>
          </a:p>
          <a:p>
            <a:pPr lvl="1"/>
            <a:r>
              <a:rPr lang="en-CA" sz="1100" dirty="0" smtClean="0"/>
              <a:t>echo </a:t>
            </a:r>
            <a:r>
              <a:rPr lang="en-CA" sz="1100" dirty="0"/>
              <a:t>"Running ${</a:t>
            </a:r>
            <a:r>
              <a:rPr lang="en-CA" sz="1100" dirty="0" err="1"/>
              <a:t>env.BUILD_ID</a:t>
            </a:r>
            <a:r>
              <a:rPr lang="en-CA" sz="1100" dirty="0"/>
              <a:t>} ${</a:t>
            </a:r>
            <a:r>
              <a:rPr lang="en-CA" sz="1100" dirty="0" err="1"/>
              <a:t>env.BUILD_DISPLAY_NAME</a:t>
            </a:r>
            <a:r>
              <a:rPr lang="en-CA" sz="1100" dirty="0"/>
              <a:t>} 		 </a:t>
            </a:r>
            <a:endParaRPr lang="en-CA" sz="1100" dirty="0" smtClean="0"/>
          </a:p>
          <a:p>
            <a:pPr lvl="1"/>
            <a:r>
              <a:rPr lang="en-CA" sz="1100" dirty="0" smtClean="0"/>
              <a:t>on </a:t>
            </a:r>
            <a:r>
              <a:rPr lang="en-CA" sz="1100" dirty="0"/>
              <a:t>${</a:t>
            </a:r>
            <a:r>
              <a:rPr lang="en-CA" sz="1100" dirty="0" err="1"/>
              <a:t>env.NODE_NAME</a:t>
            </a:r>
            <a:r>
              <a:rPr lang="en-CA" sz="1100" dirty="0"/>
              <a:t>} and JOB ${</a:t>
            </a:r>
            <a:r>
              <a:rPr lang="en-CA" sz="1100" dirty="0" err="1"/>
              <a:t>env.JOB_NAME</a:t>
            </a:r>
            <a:r>
              <a:rPr lang="en-CA" sz="1100" dirty="0"/>
              <a:t>}"       </a:t>
            </a:r>
            <a:endParaRPr lang="en-CA" sz="1100" dirty="0" smtClean="0"/>
          </a:p>
          <a:p>
            <a:pPr lvl="1"/>
            <a:r>
              <a:rPr lang="en-CA" sz="1100" dirty="0" smtClean="0"/>
              <a:t> </a:t>
            </a:r>
            <a:r>
              <a:rPr lang="en-CA" sz="1100" dirty="0"/>
              <a:t>} 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 smtClean="0"/>
              <a:t> </a:t>
            </a:r>
            <a:r>
              <a:rPr lang="en-CA" sz="1100" dirty="0"/>
              <a:t>} 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 smtClean="0"/>
              <a:t> </a:t>
            </a:r>
            <a:r>
              <a:rPr lang="en-CA" sz="1100" dirty="0"/>
              <a:t>stage('Test') {   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/>
              <a:t> </a:t>
            </a:r>
            <a:r>
              <a:rPr lang="en-CA" sz="1100" dirty="0" smtClean="0"/>
              <a:t>     </a:t>
            </a:r>
            <a:r>
              <a:rPr lang="en-CA" sz="1100" dirty="0"/>
              <a:t>steps {       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 smtClean="0"/>
              <a:t>     echo </a:t>
            </a:r>
            <a:r>
              <a:rPr lang="en-CA" sz="1100" dirty="0"/>
              <a:t>'Testing...'    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 smtClean="0"/>
              <a:t>}   </a:t>
            </a:r>
          </a:p>
          <a:p>
            <a:pPr marL="393192" lvl="1" indent="0">
              <a:buNone/>
            </a:pPr>
            <a:r>
              <a:rPr lang="en-CA" sz="1100" dirty="0" smtClean="0"/>
              <a:t>}  </a:t>
            </a:r>
          </a:p>
          <a:p>
            <a:pPr marL="393192" lvl="1" indent="0">
              <a:buNone/>
            </a:pPr>
            <a:r>
              <a:rPr lang="en-CA" sz="1100" dirty="0"/>
              <a:t> </a:t>
            </a:r>
            <a:r>
              <a:rPr lang="en-CA" sz="1100" dirty="0" smtClean="0"/>
              <a:t>  </a:t>
            </a:r>
            <a:r>
              <a:rPr lang="en-CA" sz="1100" dirty="0"/>
              <a:t>stage('Deploy') {   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/>
              <a:t> </a:t>
            </a:r>
            <a:r>
              <a:rPr lang="en-CA" sz="1100" dirty="0" smtClean="0"/>
              <a:t>  </a:t>
            </a:r>
            <a:r>
              <a:rPr lang="en-CA" sz="1100" dirty="0"/>
              <a:t>steps {       echo 'Deploying...'   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 smtClean="0"/>
              <a:t> </a:t>
            </a:r>
            <a:r>
              <a:rPr lang="en-CA" sz="1100" dirty="0"/>
              <a:t>} 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 smtClean="0"/>
              <a:t> </a:t>
            </a:r>
            <a:r>
              <a:rPr lang="en-CA" sz="1100" dirty="0"/>
              <a:t>} </a:t>
            </a:r>
            <a:endParaRPr lang="en-CA" sz="1100" dirty="0" smtClean="0"/>
          </a:p>
          <a:p>
            <a:pPr marL="393192" lvl="1" indent="0">
              <a:buNone/>
            </a:pPr>
            <a:r>
              <a:rPr lang="en-CA" sz="1100" dirty="0" smtClean="0"/>
              <a:t> }</a:t>
            </a:r>
          </a:p>
          <a:p>
            <a:pPr marL="393192" lvl="1" indent="0">
              <a:buNone/>
            </a:pPr>
            <a:r>
              <a:rPr lang="en-CA" sz="1100" dirty="0" smtClean="0"/>
              <a:t>}</a:t>
            </a:r>
          </a:p>
          <a:p>
            <a:pPr marL="393192" lvl="1" indent="0">
              <a:buNone/>
            </a:pPr>
            <a:endParaRPr lang="en-CA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Jenkinsfile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11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381"/>
            <a:ext cx="8229600" cy="32474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Localhost Jenkins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68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316"/>
            <a:ext cx="8229600" cy="42876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Localhost Jenkins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23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Server Relay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z="2000" dirty="0" smtClean="0"/>
              <a:t>Requirement Analysis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z="2000" dirty="0" smtClean="0"/>
              <a:t>Design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z="2000" dirty="0" smtClean="0"/>
              <a:t>Demo</a:t>
            </a:r>
          </a:p>
          <a:p>
            <a:r>
              <a:rPr lang="en-US" dirty="0" smtClean="0"/>
              <a:t>Micro Services Design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z="2000" dirty="0" smtClean="0"/>
              <a:t>Requirement Analysis 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z="2000" dirty="0" smtClean="0"/>
              <a:t>Architecture Diagram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z="2000" dirty="0" smtClean="0"/>
              <a:t>Continuous Delivery and Continuous Deployment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sz="2000" dirty="0" smtClean="0"/>
              <a:t>Jenkins Configuration and </a:t>
            </a:r>
            <a:r>
              <a:rPr lang="en-US" sz="2000" dirty="0" err="1" smtClean="0"/>
              <a:t>Jenkinsfile</a:t>
            </a:r>
            <a:endParaRPr lang="en-US" sz="2000" dirty="0" smtClean="0"/>
          </a:p>
          <a:p>
            <a:r>
              <a:rPr lang="en-US" dirty="0" smtClean="0"/>
              <a:t>Code Structure and Source Codes Review</a:t>
            </a:r>
          </a:p>
          <a:p>
            <a:pPr marL="109728" indent="0">
              <a:buNone/>
            </a:pPr>
            <a:r>
              <a:rPr lang="en-US" sz="2000" dirty="0" smtClean="0"/>
              <a:t>	 - Spring Boot Project: Gateway Server Relay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824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Protocol: TCP/IP </a:t>
            </a:r>
          </a:p>
          <a:p>
            <a:pPr lvl="1"/>
            <a:r>
              <a:rPr lang="en-US" dirty="0" smtClean="0"/>
              <a:t>Communication: Client    Server</a:t>
            </a:r>
          </a:p>
          <a:p>
            <a:pPr lvl="1"/>
            <a:r>
              <a:rPr lang="en-US" dirty="0"/>
              <a:t>Communication: Client   </a:t>
            </a:r>
            <a:r>
              <a:rPr lang="en-US" dirty="0" smtClean="0"/>
              <a:t> Another Client</a:t>
            </a:r>
          </a:p>
          <a:p>
            <a:pPr lvl="1"/>
            <a:r>
              <a:rPr lang="en-US" dirty="0" smtClean="0"/>
              <a:t>Message: Communication Ready</a:t>
            </a:r>
          </a:p>
          <a:p>
            <a:pPr lvl="1"/>
            <a:r>
              <a:rPr lang="en-US" dirty="0" smtClean="0"/>
              <a:t>Message: Connection End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Server Relay - Analysis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20574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24384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9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Network: Java Socket and </a:t>
            </a:r>
            <a:r>
              <a:rPr lang="en-US" dirty="0" err="1" smtClean="0"/>
              <a:t>ServerSocket</a:t>
            </a:r>
            <a:endParaRPr lang="en-US" dirty="0" smtClean="0"/>
          </a:p>
          <a:p>
            <a:pPr lvl="1"/>
            <a:r>
              <a:rPr lang="en-CA" dirty="0" smtClean="0"/>
              <a:t>Multithreading: One thread per client</a:t>
            </a:r>
          </a:p>
          <a:p>
            <a:pPr lvl="2"/>
            <a:r>
              <a:rPr lang="en-US" sz="2000" dirty="0" smtClean="0"/>
              <a:t>Server</a:t>
            </a:r>
            <a:r>
              <a:rPr lang="en-US" sz="2000" dirty="0"/>
              <a:t>: establish the connection, obtain the streams, create a handler object, invoke the start() method</a:t>
            </a:r>
            <a:endParaRPr lang="en-CA" sz="2000" dirty="0"/>
          </a:p>
          <a:p>
            <a:pPr lvl="2"/>
            <a:r>
              <a:rPr lang="en-US" sz="2000" dirty="0"/>
              <a:t>Client: extends </a:t>
            </a:r>
            <a:r>
              <a:rPr lang="en-US" sz="2000" dirty="0" smtClean="0"/>
              <a:t>Thread and add </a:t>
            </a:r>
            <a:r>
              <a:rPr lang="en-US" sz="2000" dirty="0"/>
              <a:t>business logic to run() </a:t>
            </a:r>
            <a:r>
              <a:rPr lang="en-US" sz="2000" dirty="0" smtClean="0"/>
              <a:t>method</a:t>
            </a:r>
            <a:endParaRPr lang="en-CA" dirty="0" smtClean="0"/>
          </a:p>
          <a:p>
            <a:pPr lvl="1"/>
            <a:r>
              <a:rPr lang="en-US" dirty="0" smtClean="0"/>
              <a:t>IO Stream: Read and Write</a:t>
            </a:r>
          </a:p>
          <a:p>
            <a:pPr marL="393192" lvl="1" indent="0">
              <a:buNone/>
            </a:pPr>
            <a:r>
              <a:rPr lang="en-CA" sz="2700" dirty="0"/>
              <a:t>Stretch Goal</a:t>
            </a:r>
          </a:p>
          <a:p>
            <a:pPr lvl="1"/>
            <a:r>
              <a:rPr lang="en-CA" dirty="0"/>
              <a:t> 	Array Synchronization via Thread Safe Vector</a:t>
            </a:r>
          </a:p>
          <a:p>
            <a:pPr lvl="1"/>
            <a:r>
              <a:rPr lang="en-US" dirty="0"/>
              <a:t>   Command </a:t>
            </a:r>
            <a:r>
              <a:rPr lang="en-US" dirty="0" smtClean="0"/>
              <a:t>Line </a:t>
            </a:r>
            <a:r>
              <a:rPr lang="en-US" dirty="0"/>
              <a:t>via GUI</a:t>
            </a:r>
            <a:endParaRPr lang="en-CA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Server Relay -Design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45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Connection Setup: Clients chat </a:t>
            </a:r>
            <a:r>
              <a:rPr lang="en-US" dirty="0"/>
              <a:t>with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Message Broadcast: </a:t>
            </a:r>
          </a:p>
          <a:p>
            <a:pPr lvl="2"/>
            <a:r>
              <a:rPr lang="en-US" dirty="0" smtClean="0"/>
              <a:t>Clients know when the gateway is ready</a:t>
            </a:r>
          </a:p>
          <a:p>
            <a:pPr lvl="2"/>
            <a:r>
              <a:rPr lang="en-US" dirty="0" smtClean="0"/>
              <a:t>Clients know when the gateway is shutdown</a:t>
            </a:r>
          </a:p>
          <a:p>
            <a:pPr lvl="2"/>
            <a:r>
              <a:rPr lang="en-US" dirty="0"/>
              <a:t>Clients know who they are talking </a:t>
            </a:r>
            <a:r>
              <a:rPr lang="en-US" dirty="0" smtClean="0"/>
              <a:t>with</a:t>
            </a:r>
          </a:p>
          <a:p>
            <a:pPr lvl="2"/>
            <a:r>
              <a:rPr lang="en-US" dirty="0" smtClean="0"/>
              <a:t>Clients know who has left the chat room</a:t>
            </a:r>
          </a:p>
          <a:p>
            <a:pPr lvl="1"/>
            <a:r>
              <a:rPr lang="en-US" smtClean="0"/>
              <a:t>Server shutdown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 Server Relay -Design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000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300" dirty="0"/>
              <a:t>Apache </a:t>
            </a:r>
            <a:r>
              <a:rPr lang="en-CA" sz="2300" dirty="0" smtClean="0"/>
              <a:t>Tomcat: Apache License </a:t>
            </a:r>
          </a:p>
          <a:p>
            <a:r>
              <a:rPr lang="en-US" sz="2300" dirty="0" smtClean="0"/>
              <a:t>Jenkins: MIT License</a:t>
            </a:r>
          </a:p>
          <a:p>
            <a:r>
              <a:rPr lang="en-CA" sz="2300" dirty="0" err="1" smtClean="0"/>
              <a:t>Bitbucket</a:t>
            </a:r>
            <a:r>
              <a:rPr lang="en-US" sz="2300" dirty="0" smtClean="0"/>
              <a:t>: </a:t>
            </a:r>
            <a:r>
              <a:rPr lang="en-CA" sz="2300" dirty="0" err="1" smtClean="0"/>
              <a:t>Atlassian</a:t>
            </a:r>
            <a:endParaRPr lang="en-CA" sz="2300" dirty="0" smtClean="0"/>
          </a:p>
          <a:p>
            <a:r>
              <a:rPr lang="en-CA" sz="2300" dirty="0"/>
              <a:t>Continuous </a:t>
            </a:r>
            <a:r>
              <a:rPr lang="en-CA" sz="2300" dirty="0" smtClean="0"/>
              <a:t>Delivery:  Automatically send </a:t>
            </a:r>
            <a:r>
              <a:rPr lang="en-CA" sz="2300" dirty="0"/>
              <a:t>every code change to a production-faithful environment to be automatically tested</a:t>
            </a:r>
            <a:r>
              <a:rPr lang="en-CA" sz="2300" dirty="0" smtClean="0"/>
              <a:t>.</a:t>
            </a:r>
          </a:p>
          <a:p>
            <a:r>
              <a:rPr lang="en-CA" sz="2300" dirty="0"/>
              <a:t>Continuous </a:t>
            </a:r>
            <a:r>
              <a:rPr lang="en-CA" sz="2300" dirty="0" smtClean="0"/>
              <a:t>Deployment: Automating </a:t>
            </a:r>
            <a:r>
              <a:rPr lang="en-CA" sz="2300" dirty="0"/>
              <a:t>the release of the changes integrated and tested during continuous delivery.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 Services –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857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2142"/>
            <a:ext cx="7391400" cy="4143953"/>
          </a:xfrm>
        </p:spPr>
      </p:pic>
    </p:spTree>
    <p:extLst>
      <p:ext uri="{BB962C8B-B14F-4D97-AF65-F5344CB8AC3E}">
        <p14:creationId xmlns:p14="http://schemas.microsoft.com/office/powerpoint/2010/main" val="7902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Deployment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9342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2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Create </a:t>
            </a:r>
            <a:r>
              <a:rPr lang="en-US" sz="2300" dirty="0" err="1" smtClean="0"/>
              <a:t>Jenkinsfile</a:t>
            </a:r>
            <a:r>
              <a:rPr lang="en-US" sz="2300" dirty="0" smtClean="0"/>
              <a:t> for Pipeline: </a:t>
            </a:r>
            <a:r>
              <a:rPr lang="en-CA" sz="1600" dirty="0"/>
              <a:t>Each Stage will end with a true/false check to ensure that the stage was run and returned the expected results. If the value is returned false at any stage, the deployment will automatically fail. </a:t>
            </a:r>
            <a:endParaRPr lang="en-CA" sz="1600" dirty="0" smtClean="0"/>
          </a:p>
          <a:p>
            <a:pPr lvl="1"/>
            <a:r>
              <a:rPr lang="en-CA" sz="1600" dirty="0" smtClean="0"/>
              <a:t>Sequential</a:t>
            </a:r>
            <a:r>
              <a:rPr lang="en-US" sz="1600" dirty="0" smtClean="0"/>
              <a:t>: </a:t>
            </a:r>
            <a:r>
              <a:rPr lang="en-CA" sz="1600" dirty="0" smtClean="0"/>
              <a:t>sonar scan, </a:t>
            </a:r>
            <a:r>
              <a:rPr lang="en-CA" sz="1600" dirty="0" err="1" smtClean="0"/>
              <a:t>linting</a:t>
            </a:r>
            <a:r>
              <a:rPr lang="en-CA" sz="1600" dirty="0"/>
              <a:t>, automated tests, </a:t>
            </a:r>
            <a:r>
              <a:rPr lang="en-CA" sz="1600" dirty="0" err="1"/>
              <a:t>etc</a:t>
            </a:r>
            <a:endParaRPr lang="en-US" sz="1600" dirty="0" smtClean="0"/>
          </a:p>
          <a:p>
            <a:pPr lvl="1"/>
            <a:r>
              <a:rPr lang="en-US" sz="1600" dirty="0" smtClean="0"/>
              <a:t>Parallel: multiple testers </a:t>
            </a:r>
          </a:p>
          <a:p>
            <a:pPr lvl="1"/>
            <a:r>
              <a:rPr lang="en-CA" sz="1600" dirty="0" smtClean="0"/>
              <a:t>Manual </a:t>
            </a:r>
            <a:r>
              <a:rPr lang="en-CA" sz="1600" dirty="0"/>
              <a:t>button </a:t>
            </a:r>
            <a:r>
              <a:rPr lang="en-CA" sz="1600" dirty="0" smtClean="0"/>
              <a:t>click: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://plugins.jenkins.io/build-pipeline-plugin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393192" lvl="1" indent="0">
              <a:buNone/>
            </a:pPr>
            <a:r>
              <a:rPr lang="en-US" sz="1600" dirty="0" smtClean="0"/>
              <a:t> </a:t>
            </a:r>
          </a:p>
          <a:p>
            <a:endParaRPr lang="en-CA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Setup - </a:t>
            </a:r>
            <a:r>
              <a:rPr lang="en-US" dirty="0" err="1"/>
              <a:t>Jenkinsfile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0485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3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1127</TotalTime>
  <Words>387</Words>
  <Application>Microsoft Office PowerPoint</Application>
  <PresentationFormat>On-screen Show (4:3)</PresentationFormat>
  <Paragraphs>88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Linda Relay</vt:lpstr>
      <vt:lpstr>Overview</vt:lpstr>
      <vt:lpstr>Gateway Server Relay - Analysis</vt:lpstr>
      <vt:lpstr>Gateway Server Relay -Design</vt:lpstr>
      <vt:lpstr>Gateway Server Relay -Design</vt:lpstr>
      <vt:lpstr>Micro Services – Analysis</vt:lpstr>
      <vt:lpstr>Continuous Delivery</vt:lpstr>
      <vt:lpstr>Continuous Deployment</vt:lpstr>
      <vt:lpstr>Jenkins Setup - Jenkinsfile</vt:lpstr>
      <vt:lpstr>Jenkins Setup–Bitbuckets &amp; Tomcat</vt:lpstr>
      <vt:lpstr>Sample Jenkinsfile</vt:lpstr>
      <vt:lpstr>Localhost Jenkins</vt:lpstr>
      <vt:lpstr>Localhost Jenkins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zou</dc:creator>
  <cp:lastModifiedBy>linda zou</cp:lastModifiedBy>
  <cp:revision>119</cp:revision>
  <dcterms:created xsi:type="dcterms:W3CDTF">2020-07-04T22:21:36Z</dcterms:created>
  <dcterms:modified xsi:type="dcterms:W3CDTF">2021-06-18T01:15:11Z</dcterms:modified>
</cp:coreProperties>
</file>