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  <p:sldId id="262" r:id="rId6"/>
    <p:sldId id="267" r:id="rId7"/>
    <p:sldId id="260" r:id="rId8"/>
    <p:sldId id="264" r:id="rId9"/>
    <p:sldId id="268" r:id="rId10"/>
    <p:sldId id="263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dafz/primeness_server/Dockerfil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Prime Server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Linda Zou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5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CD part set up is not finished and </a:t>
            </a:r>
            <a:r>
              <a:rPr lang="en-US" sz="2000" dirty="0" err="1" smtClean="0"/>
              <a:t>Dockerfile</a:t>
            </a:r>
            <a:r>
              <a:rPr lang="en-US" sz="2000" dirty="0" smtClean="0"/>
              <a:t> is not tested</a:t>
            </a:r>
          </a:p>
          <a:p>
            <a:r>
              <a:rPr lang="en-US" sz="2000" dirty="0"/>
              <a:t>Docker File: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github.com/lindafz/primeness_server/Dockerfille</a:t>
            </a:r>
            <a:endParaRPr lang="en-US" sz="1400" dirty="0" smtClean="0"/>
          </a:p>
          <a:p>
            <a:endParaRPr lang="en-CA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CD- EC2/Jenkins/Docker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414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</a:t>
            </a:r>
            <a:r>
              <a:rPr lang="en-US" dirty="0"/>
              <a:t>code location: https://github.com/lindafz/primeness_server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02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Backend</a:t>
            </a:r>
          </a:p>
          <a:p>
            <a:r>
              <a:rPr lang="en-US" dirty="0" smtClean="0"/>
              <a:t>Frontend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Unit Test</a:t>
            </a:r>
          </a:p>
          <a:p>
            <a:r>
              <a:rPr lang="en-US" dirty="0" smtClean="0"/>
              <a:t>Functional Test</a:t>
            </a:r>
          </a:p>
          <a:p>
            <a:r>
              <a:rPr lang="en-US" dirty="0" smtClean="0"/>
              <a:t>CI-</a:t>
            </a:r>
            <a:r>
              <a:rPr lang="en-US" dirty="0" err="1" smtClean="0"/>
              <a:t>CircleCI</a:t>
            </a:r>
            <a:endParaRPr lang="en-US" dirty="0" smtClean="0"/>
          </a:p>
          <a:p>
            <a:r>
              <a:rPr lang="en-US" dirty="0" smtClean="0"/>
              <a:t>CI/CD – Jenkins/Amazon EC2</a:t>
            </a:r>
          </a:p>
          <a:p>
            <a:r>
              <a:rPr lang="en-US" dirty="0" smtClean="0"/>
              <a:t>Source Code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223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Reactive Programming </a:t>
            </a:r>
          </a:p>
          <a:p>
            <a:r>
              <a:rPr lang="en-US" dirty="0" smtClean="0"/>
              <a:t>Backend: Spring </a:t>
            </a:r>
            <a:r>
              <a:rPr lang="en-US" dirty="0" err="1" smtClean="0"/>
              <a:t>WebFlux</a:t>
            </a:r>
            <a:endParaRPr lang="en-US" dirty="0" smtClean="0"/>
          </a:p>
          <a:p>
            <a:r>
              <a:rPr lang="en-US" dirty="0" smtClean="0"/>
              <a:t>Prime Integer: Java </a:t>
            </a:r>
            <a:r>
              <a:rPr lang="en-US" dirty="0" err="1" smtClean="0"/>
              <a:t>IntStream</a:t>
            </a:r>
            <a:r>
              <a:rPr lang="en-US" dirty="0" smtClean="0"/>
              <a:t> to Identify</a:t>
            </a:r>
          </a:p>
          <a:p>
            <a:r>
              <a:rPr lang="en-US" dirty="0" smtClean="0"/>
              <a:t>Frontend: </a:t>
            </a:r>
            <a:r>
              <a:rPr lang="en-US" dirty="0" err="1" smtClean="0"/>
              <a:t>Thymeleaf</a:t>
            </a:r>
            <a:endParaRPr lang="en-US" dirty="0" smtClean="0"/>
          </a:p>
          <a:p>
            <a:r>
              <a:rPr lang="en-US" dirty="0" smtClean="0"/>
              <a:t>CSS: Bootstrap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983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Repository: Business </a:t>
            </a:r>
            <a:r>
              <a:rPr lang="en-US" dirty="0"/>
              <a:t>L</a:t>
            </a:r>
            <a:r>
              <a:rPr lang="en-US" dirty="0" smtClean="0"/>
              <a:t>ogic</a:t>
            </a:r>
          </a:p>
          <a:p>
            <a:r>
              <a:rPr lang="en-US" dirty="0" smtClean="0"/>
              <a:t>Controller: HTTP Request and Response</a:t>
            </a:r>
          </a:p>
          <a:p>
            <a:r>
              <a:rPr lang="en-US" dirty="0" smtClean="0"/>
              <a:t>Exception</a:t>
            </a:r>
            <a:r>
              <a:rPr lang="en-US" smtClean="0"/>
              <a:t>: Mainly handle </a:t>
            </a:r>
            <a:r>
              <a:rPr lang="en-US" dirty="0" smtClean="0"/>
              <a:t>HTTP status 400 and 404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Backend and Exception Handling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766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Index.html: sample prime data for user reference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708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and Response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1"/>
            <a:ext cx="82296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9" y="1981200"/>
            <a:ext cx="8334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9" y="3072443"/>
            <a:ext cx="8302312" cy="111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56" y="4419600"/>
            <a:ext cx="8334375" cy="10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8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– </a:t>
            </a:r>
            <a:r>
              <a:rPr lang="en-US" dirty="0" err="1" smtClean="0"/>
              <a:t>CircleCI</a:t>
            </a:r>
            <a:r>
              <a:rPr lang="en-US" dirty="0" smtClean="0"/>
              <a:t> Build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229600" cy="180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51535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5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AWS free account</a:t>
            </a:r>
          </a:p>
          <a:p>
            <a:r>
              <a:rPr lang="en-US" dirty="0" smtClean="0"/>
              <a:t>Set up EC2, Jenkins Server, configure maven,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CI- Jenkins/EC2 Setup 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30106"/>
            <a:ext cx="75247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30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1"/>
            <a:ext cx="8229600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CI-Jenkins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394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131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Prime Server</vt:lpstr>
      <vt:lpstr>Overview</vt:lpstr>
      <vt:lpstr>Design</vt:lpstr>
      <vt:lpstr>Backend and Exception Handling</vt:lpstr>
      <vt:lpstr>Frontend </vt:lpstr>
      <vt:lpstr>Request and Response</vt:lpstr>
      <vt:lpstr>CI – CircleCI Build</vt:lpstr>
      <vt:lpstr>CI- Jenkins/EC2 Setup </vt:lpstr>
      <vt:lpstr>CI-Jenkins</vt:lpstr>
      <vt:lpstr>CD- EC2/Jenkins/Docker</vt:lpstr>
      <vt:lpstr>Source Code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Server</dc:title>
  <dc:creator>linda zou</dc:creator>
  <cp:lastModifiedBy>linda zou</cp:lastModifiedBy>
  <cp:revision>17</cp:revision>
  <dcterms:created xsi:type="dcterms:W3CDTF">2021-06-17T04:34:47Z</dcterms:created>
  <dcterms:modified xsi:type="dcterms:W3CDTF">2021-06-17T18:43:50Z</dcterms:modified>
</cp:coreProperties>
</file>