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9" r:id="rId3"/>
    <p:sldId id="257" r:id="rId4"/>
    <p:sldId id="258" r:id="rId5"/>
    <p:sldId id="262" r:id="rId6"/>
    <p:sldId id="267" r:id="rId7"/>
    <p:sldId id="260" r:id="rId8"/>
    <p:sldId id="264" r:id="rId9"/>
    <p:sldId id="263" r:id="rId10"/>
    <p:sldId id="26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094558F-3B7B-46A2-A75C-2E8F96FFA7D5}" type="datetimeFigureOut">
              <a:rPr lang="en-CA" smtClean="0"/>
              <a:t>2021-06-18</a:t>
            </a:fld>
            <a:endParaRPr lang="en-CA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CA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45776BB-6A3C-4259-A776-026B69FE3B82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94558F-3B7B-46A2-A75C-2E8F96FFA7D5}" type="datetimeFigureOut">
              <a:rPr lang="en-CA" smtClean="0"/>
              <a:t>2021-06-18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45776BB-6A3C-4259-A776-026B69FE3B82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94558F-3B7B-46A2-A75C-2E8F96FFA7D5}" type="datetimeFigureOut">
              <a:rPr lang="en-CA" smtClean="0"/>
              <a:t>2021-06-18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45776BB-6A3C-4259-A776-026B69FE3B82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94558F-3B7B-46A2-A75C-2E8F96FFA7D5}" type="datetimeFigureOut">
              <a:rPr lang="en-CA" smtClean="0"/>
              <a:t>2021-06-18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45776BB-6A3C-4259-A776-026B69FE3B82}" type="slidenum">
              <a:rPr lang="en-CA" smtClean="0"/>
              <a:t>‹#›</a:t>
            </a:fld>
            <a:endParaRPr lang="en-CA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94558F-3B7B-46A2-A75C-2E8F96FFA7D5}" type="datetimeFigureOut">
              <a:rPr lang="en-CA" smtClean="0"/>
              <a:t>2021-06-18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45776BB-6A3C-4259-A776-026B69FE3B82}" type="slidenum">
              <a:rPr lang="en-CA" smtClean="0"/>
              <a:t>‹#›</a:t>
            </a:fld>
            <a:endParaRPr lang="en-CA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94558F-3B7B-46A2-A75C-2E8F96FFA7D5}" type="datetimeFigureOut">
              <a:rPr lang="en-CA" smtClean="0"/>
              <a:t>2021-06-18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45776BB-6A3C-4259-A776-026B69FE3B82}" type="slidenum">
              <a:rPr lang="en-CA" smtClean="0"/>
              <a:t>‹#›</a:t>
            </a:fld>
            <a:endParaRPr lang="en-CA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94558F-3B7B-46A2-A75C-2E8F96FFA7D5}" type="datetimeFigureOut">
              <a:rPr lang="en-CA" smtClean="0"/>
              <a:t>2021-06-18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45776BB-6A3C-4259-A776-026B69FE3B82}" type="slidenum">
              <a:rPr lang="en-CA" smtClean="0"/>
              <a:t>‹#›</a:t>
            </a:fld>
            <a:endParaRPr lang="en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94558F-3B7B-46A2-A75C-2E8F96FFA7D5}" type="datetimeFigureOut">
              <a:rPr lang="en-CA" smtClean="0"/>
              <a:t>2021-06-18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45776BB-6A3C-4259-A776-026B69FE3B82}" type="slidenum">
              <a:rPr lang="en-CA" smtClean="0"/>
              <a:t>‹#›</a:t>
            </a:fld>
            <a:endParaRPr lang="en-CA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94558F-3B7B-46A2-A75C-2E8F96FFA7D5}" type="datetimeFigureOut">
              <a:rPr lang="en-CA" smtClean="0"/>
              <a:t>2021-06-18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45776BB-6A3C-4259-A776-026B69FE3B82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094558F-3B7B-46A2-A75C-2E8F96FFA7D5}" type="datetimeFigureOut">
              <a:rPr lang="en-CA" smtClean="0"/>
              <a:t>2021-06-18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45776BB-6A3C-4259-A776-026B69FE3B82}" type="slidenum">
              <a:rPr lang="en-CA" smtClean="0"/>
              <a:t>‹#›</a:t>
            </a:fld>
            <a:endParaRPr lang="en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094558F-3B7B-46A2-A75C-2E8F96FFA7D5}" type="datetimeFigureOut">
              <a:rPr lang="en-CA" smtClean="0"/>
              <a:t>2021-06-18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45776BB-6A3C-4259-A776-026B69FE3B82}" type="slidenum">
              <a:rPr lang="en-CA" smtClean="0"/>
              <a:t>‹#›</a:t>
            </a:fld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094558F-3B7B-46A2-A75C-2E8F96FFA7D5}" type="datetimeFigureOut">
              <a:rPr lang="en-CA" smtClean="0"/>
              <a:t>2021-06-18</a:t>
            </a:fld>
            <a:endParaRPr lang="en-CA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CA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C45776BB-6A3C-4259-A776-026B69FE3B82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indafz/primeness_server/Dockerfill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Prime Server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Linda Zou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89532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Source </a:t>
            </a:r>
            <a:r>
              <a:rPr lang="en-US" dirty="0"/>
              <a:t>code location: https://github.com/lindafz/primeness_server</a:t>
            </a:r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Code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31023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</a:p>
          <a:p>
            <a:r>
              <a:rPr lang="en-US" dirty="0" smtClean="0"/>
              <a:t>Backend</a:t>
            </a:r>
          </a:p>
          <a:p>
            <a:r>
              <a:rPr lang="en-US" dirty="0" smtClean="0"/>
              <a:t>Frontend</a:t>
            </a:r>
          </a:p>
          <a:p>
            <a:r>
              <a:rPr lang="en-US" dirty="0" smtClean="0"/>
              <a:t>Exception Handling</a:t>
            </a:r>
          </a:p>
          <a:p>
            <a:r>
              <a:rPr lang="en-US" dirty="0" smtClean="0"/>
              <a:t>Unit Test</a:t>
            </a:r>
          </a:p>
          <a:p>
            <a:r>
              <a:rPr lang="en-US" dirty="0" smtClean="0"/>
              <a:t>Functional Test</a:t>
            </a:r>
          </a:p>
          <a:p>
            <a:r>
              <a:rPr lang="en-US" dirty="0" smtClean="0"/>
              <a:t>CI-</a:t>
            </a:r>
            <a:r>
              <a:rPr lang="en-US" dirty="0" err="1" smtClean="0"/>
              <a:t>CircleCI</a:t>
            </a:r>
            <a:endParaRPr lang="en-US" dirty="0" smtClean="0"/>
          </a:p>
          <a:p>
            <a:r>
              <a:rPr lang="en-US" dirty="0" smtClean="0"/>
              <a:t>CI/CD – Jenkins/Amazon EC2</a:t>
            </a:r>
          </a:p>
          <a:p>
            <a:r>
              <a:rPr lang="en-US" dirty="0" smtClean="0"/>
              <a:t>Source Code</a:t>
            </a:r>
          </a:p>
          <a:p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62231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Concurrency: Reactive Programming </a:t>
            </a:r>
          </a:p>
          <a:p>
            <a:r>
              <a:rPr lang="en-US" dirty="0" smtClean="0"/>
              <a:t>Backend: Spring </a:t>
            </a:r>
            <a:r>
              <a:rPr lang="en-US" dirty="0" err="1" smtClean="0"/>
              <a:t>WebFlux</a:t>
            </a:r>
            <a:endParaRPr lang="en-US" dirty="0" smtClean="0"/>
          </a:p>
          <a:p>
            <a:r>
              <a:rPr lang="en-US" dirty="0" smtClean="0"/>
              <a:t>Prime Integer: Java </a:t>
            </a:r>
            <a:r>
              <a:rPr lang="en-US" dirty="0" err="1" smtClean="0"/>
              <a:t>IntStream</a:t>
            </a:r>
            <a:r>
              <a:rPr lang="en-US" dirty="0" smtClean="0"/>
              <a:t> to Identify</a:t>
            </a:r>
          </a:p>
          <a:p>
            <a:r>
              <a:rPr lang="en-US" dirty="0" smtClean="0"/>
              <a:t>Frontend: </a:t>
            </a:r>
            <a:r>
              <a:rPr lang="en-US" dirty="0" err="1" smtClean="0"/>
              <a:t>Thymeleaf</a:t>
            </a:r>
            <a:endParaRPr lang="en-US" dirty="0" smtClean="0"/>
          </a:p>
          <a:p>
            <a:r>
              <a:rPr lang="en-US" dirty="0" smtClean="0"/>
              <a:t>CSS: Bootstrap</a:t>
            </a:r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59835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Repository: Business </a:t>
            </a:r>
            <a:r>
              <a:rPr lang="en-US" dirty="0"/>
              <a:t>L</a:t>
            </a:r>
            <a:r>
              <a:rPr lang="en-US" dirty="0" smtClean="0"/>
              <a:t>ogic</a:t>
            </a:r>
          </a:p>
          <a:p>
            <a:r>
              <a:rPr lang="en-US" dirty="0" smtClean="0"/>
              <a:t>Controller: HTTP Request and Response</a:t>
            </a:r>
          </a:p>
          <a:p>
            <a:r>
              <a:rPr lang="en-US" dirty="0" smtClean="0"/>
              <a:t>Exception</a:t>
            </a:r>
            <a:r>
              <a:rPr lang="en-US" smtClean="0"/>
              <a:t>: Mainly handle </a:t>
            </a:r>
            <a:r>
              <a:rPr lang="en-US" dirty="0" smtClean="0"/>
              <a:t>HTTP status 400 and 404</a:t>
            </a:r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Backend and Exception Handling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27662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Index.html: sample prime data for user reference</a:t>
            </a:r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Frontend 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362200"/>
            <a:ext cx="70866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392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 and Response</a:t>
            </a:r>
            <a:endParaRPr lang="en-CA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66801"/>
            <a:ext cx="8229600" cy="1066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819" y="1981200"/>
            <a:ext cx="8334375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819" y="3072443"/>
            <a:ext cx="8302312" cy="1118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756" y="4419600"/>
            <a:ext cx="8334375" cy="100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3687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 – </a:t>
            </a:r>
            <a:r>
              <a:rPr lang="en-US" dirty="0" err="1" smtClean="0"/>
              <a:t>CircleCI</a:t>
            </a:r>
            <a:r>
              <a:rPr lang="en-US" dirty="0" smtClean="0"/>
              <a:t> Build</a:t>
            </a:r>
            <a:endParaRPr lang="en-CA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066800"/>
            <a:ext cx="8229600" cy="1805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819400"/>
            <a:ext cx="8515350" cy="294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9356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Register AWS free account</a:t>
            </a:r>
          </a:p>
          <a:p>
            <a:r>
              <a:rPr lang="en-US" dirty="0" smtClean="0"/>
              <a:t>Set up EC2, Jenkins Server, configure maven, </a:t>
            </a:r>
            <a:r>
              <a:rPr lang="en-US" dirty="0" err="1" smtClean="0"/>
              <a:t>github</a:t>
            </a:r>
            <a:r>
              <a:rPr lang="en-US" dirty="0" smtClean="0"/>
              <a:t>…</a:t>
            </a:r>
          </a:p>
          <a:p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CI- Jenkins/EC2 Setup </a:t>
            </a:r>
            <a:endParaRPr lang="en-CA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930106"/>
            <a:ext cx="752475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9300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CD part set up is not finished and </a:t>
            </a:r>
            <a:r>
              <a:rPr lang="en-US" sz="2000" dirty="0" err="1" smtClean="0"/>
              <a:t>Dockerfile</a:t>
            </a:r>
            <a:r>
              <a:rPr lang="en-US" sz="2000" dirty="0" smtClean="0"/>
              <a:t> is not tested</a:t>
            </a:r>
          </a:p>
          <a:p>
            <a:r>
              <a:rPr lang="en-US" sz="2000" dirty="0"/>
              <a:t>Docker File: </a:t>
            </a:r>
            <a:r>
              <a:rPr lang="en-US" sz="1400" dirty="0">
                <a:hlinkClick r:id="rId2"/>
              </a:rPr>
              <a:t>https://</a:t>
            </a:r>
            <a:r>
              <a:rPr lang="en-US" sz="1400" dirty="0" smtClean="0">
                <a:hlinkClick r:id="rId2"/>
              </a:rPr>
              <a:t>github.com/lindafz/primeness_server/Dockerfille</a:t>
            </a:r>
            <a:endParaRPr lang="en-US" sz="1400" dirty="0" smtClean="0"/>
          </a:p>
          <a:p>
            <a:endParaRPr lang="en-CA" sz="1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CD- EC2/Jenkins/Docker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341435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44</TotalTime>
  <Words>130</Words>
  <Application>Microsoft Office PowerPoint</Application>
  <PresentationFormat>On-screen Show (4:3)</PresentationFormat>
  <Paragraphs>34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Concourse</vt:lpstr>
      <vt:lpstr>Prime Server</vt:lpstr>
      <vt:lpstr>Overview</vt:lpstr>
      <vt:lpstr>Design</vt:lpstr>
      <vt:lpstr>Backend and Exception Handling</vt:lpstr>
      <vt:lpstr>Frontend </vt:lpstr>
      <vt:lpstr>Request and Response</vt:lpstr>
      <vt:lpstr>CI – CircleCI Build</vt:lpstr>
      <vt:lpstr>CI- Jenkins/EC2 Setup </vt:lpstr>
      <vt:lpstr>CD- EC2/Jenkins/Docker</vt:lpstr>
      <vt:lpstr>Source Code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Prime Server</dc:title>
  <dc:creator>linda zou</dc:creator>
  <cp:lastModifiedBy>linda zou</cp:lastModifiedBy>
  <cp:revision>18</cp:revision>
  <dcterms:created xsi:type="dcterms:W3CDTF">2021-06-17T04:34:47Z</dcterms:created>
  <dcterms:modified xsi:type="dcterms:W3CDTF">2021-06-18T13:50:04Z</dcterms:modified>
</cp:coreProperties>
</file>