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ECBA0-EDBF-51CD-B967-3F47B976B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CB93ED-1A15-F30C-7CF3-773F3C24C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9C86D9-57BA-31ED-D7B7-D6A16E175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B1F3-CCB7-4624-BFF3-EECC0E50DA70}" type="datetimeFigureOut">
              <a:rPr lang="es-ES" smtClean="0"/>
              <a:t>26/09/2022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0D5E55-92AA-6D21-76D7-D02C2056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173E6-B7FC-B92B-A7F6-DE0D5374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1EDF-2CCD-4600-8FA1-F26FE4A220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97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2EB26-D721-53F6-CE9F-6E6F561A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DBD26B-9252-4894-D7AB-A4F012F4A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CECD27-A584-AA66-A794-B090AB82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B1F3-CCB7-4624-BFF3-EECC0E50DA70}" type="datetimeFigureOut">
              <a:rPr lang="es-ES" smtClean="0"/>
              <a:t>26/09/2022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715AF8-EC5B-83BE-26F3-371CD8A4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BBDC61-CB4C-2232-4AAB-4DD1623C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1EDF-2CCD-4600-8FA1-F26FE4A220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819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682173-39DC-F32A-F0E0-DE5254B10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45B6DB-F74F-D878-CB36-86B9A992C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6BD85A-0517-DFB2-2126-D20C702D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B1F3-CCB7-4624-BFF3-EECC0E50DA70}" type="datetimeFigureOut">
              <a:rPr lang="es-ES" smtClean="0"/>
              <a:t>26/09/2022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B87C4C-AAEE-4207-4FBD-B46DFBFD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F21C72-447D-A8DE-12BC-20556641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1EDF-2CCD-4600-8FA1-F26FE4A220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376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22E64-FB22-059C-8FF1-0015F51B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0D9DC7-810C-E823-91A6-BB76E8B13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AF0A40-11BC-80BB-E7BB-707728A6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B1F3-CCB7-4624-BFF3-EECC0E50DA70}" type="datetimeFigureOut">
              <a:rPr lang="es-ES" smtClean="0"/>
              <a:t>26/09/2022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CB16E3-7B3C-8211-857A-8FAD4525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939880-9D7A-6243-C048-29C9FED6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1EDF-2CCD-4600-8FA1-F26FE4A220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465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9569D-C20C-B512-9664-375BC0C70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23CDC5-7E20-6CE2-591E-602FBBA5D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3B66E6-E919-AD6F-B8D0-99DE602C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B1F3-CCB7-4624-BFF3-EECC0E50DA70}" type="datetimeFigureOut">
              <a:rPr lang="es-ES" smtClean="0"/>
              <a:t>26/09/2022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6FD655-FCCD-545A-9723-8273CD43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14A12E-0E9C-FF07-1B29-B3650946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1EDF-2CCD-4600-8FA1-F26FE4A220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139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C3F48-0680-557F-1A07-C39F4E7F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039B31-6D99-B7F6-B913-1EBEFA1FA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608431-7783-3305-229C-300AC2205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FF177D-3939-7802-41B8-E6BB2514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B1F3-CCB7-4624-BFF3-EECC0E50DA70}" type="datetimeFigureOut">
              <a:rPr lang="es-ES" smtClean="0"/>
              <a:t>26/09/2022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9ABA42-C1B1-3F12-1310-C5884AF7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2D134B-3F9D-8B09-40E9-CCE448ED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1EDF-2CCD-4600-8FA1-F26FE4A220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073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39F7E-C8F2-6585-A5CD-48620C64B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B66CD2-AC89-7EFC-D24E-4B0501D5B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7C272E-EDF6-A67E-B2C5-EBEE71B85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1092A3-8644-F153-8DA8-F78F916B1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7164DBA-ACCF-8764-0CDA-956F1EE17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50B9D1-9EC0-193E-C0C7-5A6916E4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B1F3-CCB7-4624-BFF3-EECC0E50DA70}" type="datetimeFigureOut">
              <a:rPr lang="es-ES" smtClean="0"/>
              <a:t>26/09/2022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79DAB88-B195-B621-9A8A-98209283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122492C-1B1B-5871-B5F4-388D9E39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1EDF-2CCD-4600-8FA1-F26FE4A220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907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308BD-3F42-5CD2-2353-9B1EE1D8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267D1DD-1319-54C6-977B-10245AC4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B1F3-CCB7-4624-BFF3-EECC0E50DA70}" type="datetimeFigureOut">
              <a:rPr lang="es-ES" smtClean="0"/>
              <a:t>26/09/2022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02A60E-4F41-AEE2-A210-9E70EA68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6D7571-B99B-68D8-EA59-A44120A6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1EDF-2CCD-4600-8FA1-F26FE4A220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9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AE6D38-3D88-B8A5-0952-87996297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B1F3-CCB7-4624-BFF3-EECC0E50DA70}" type="datetimeFigureOut">
              <a:rPr lang="es-ES" smtClean="0"/>
              <a:t>26/09/2022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9E98FF-BB54-9F29-0C22-C2926369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1DF560-A0C1-21EA-3C60-B8249473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1EDF-2CCD-4600-8FA1-F26FE4A220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405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24CE2-612D-EF4A-8EB4-440572A75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86AD64-6B1A-26E1-5815-A850BEBBD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8BBEFA-B203-744D-5D53-7374D8C47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32B567-716F-FAB1-092D-7937605D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B1F3-CCB7-4624-BFF3-EECC0E50DA70}" type="datetimeFigureOut">
              <a:rPr lang="es-ES" smtClean="0"/>
              <a:t>26/09/2022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A6DD2C-5896-4A87-2A7F-73BB3358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2C9DAB-D0FA-3A9C-A583-90CBD904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1EDF-2CCD-4600-8FA1-F26FE4A220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88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89DCA-13C9-0252-CD08-B9E229A20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E260E0-9309-B202-9C39-0801AF1C8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93C655-7158-71B9-A2D2-FE6C6916C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4F561F-ED2B-D0D7-C037-84F9C824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B1F3-CCB7-4624-BFF3-EECC0E50DA70}" type="datetimeFigureOut">
              <a:rPr lang="es-ES" smtClean="0"/>
              <a:t>26/09/2022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3AC25A-6FD9-08D3-1FF7-3B3DA447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E8078A-6DA2-C81A-72FD-9CE11E88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1EDF-2CCD-4600-8FA1-F26FE4A220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531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003D24A-9D57-7968-2DC4-6B07ADFF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1F00C4-BD27-9CC3-FACD-3F6738BC0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A9578F-77B4-898E-E7EC-FA11409E5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FB1F3-CCB7-4624-BFF3-EECC0E50DA70}" type="datetimeFigureOut">
              <a:rPr lang="es-ES" smtClean="0"/>
              <a:t>26/09/2022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93FC7F-58C9-BE87-9D63-7CB9BBE39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3BD29-C6F1-BA9F-EF1D-CEE4B2052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51EDF-2CCD-4600-8FA1-F26FE4A220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575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F06FF-92B0-E9CA-8542-E22C401B0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Hola Mundo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CB44A0-7C4E-3EF8-5882-5C02329F7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5176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Hola Mundo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Hola Mundo</dc:title>
  <dc:creator>Linda Cabrera Orellana</dc:creator>
  <cp:lastModifiedBy>Linda Cabrera Orellana</cp:lastModifiedBy>
  <cp:revision>1</cp:revision>
  <dcterms:created xsi:type="dcterms:W3CDTF">2022-09-26T16:41:16Z</dcterms:created>
  <dcterms:modified xsi:type="dcterms:W3CDTF">2022-09-26T16:41:27Z</dcterms:modified>
</cp:coreProperties>
</file>