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5" r:id="rId3"/>
    <p:sldId id="266" r:id="rId4"/>
    <p:sldId id="263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_ming" initials="a" lastIdx="1" clrIdx="0">
    <p:extLst>
      <p:ext uri="{19B8F6BF-5375-455C-9EA6-DF929625EA0E}">
        <p15:presenceInfo xmlns:p15="http://schemas.microsoft.com/office/powerpoint/2012/main" userId="a_mi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98B43-D796-40D3-9DCA-72EE8A416604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26374-E455-438D-B28E-FCDF223E16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20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29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410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376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21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041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782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16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146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704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592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39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104238"/>
            <a:ext cx="574074" cy="57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10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37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06063" y="1024669"/>
            <a:ext cx="946093" cy="3411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/>
              <a:t>router-link</a:t>
            </a:r>
            <a:endParaRPr lang="zh-CN" altLang="en-US" sz="1200"/>
          </a:p>
        </p:txBody>
      </p:sp>
      <p:sp>
        <p:nvSpPr>
          <p:cNvPr id="12" name="文本框 11"/>
          <p:cNvSpPr txBox="1"/>
          <p:nvPr/>
        </p:nvSpPr>
        <p:spPr>
          <a:xfrm>
            <a:off x="474785" y="501162"/>
            <a:ext cx="1685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Router</a:t>
            </a:r>
            <a:r>
              <a:rPr lang="zh-CN" altLang="en-US" sz="2400" smtClean="0"/>
              <a:t>路由</a:t>
            </a:r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506064" y="1365853"/>
            <a:ext cx="3477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smtClean="0"/>
              <a:t>1</a:t>
            </a:r>
            <a:r>
              <a:rPr lang="zh-CN" altLang="en-US" sz="1200" smtClean="0"/>
              <a:t>、不</a:t>
            </a:r>
            <a:r>
              <a:rPr lang="zh-CN" altLang="en-US" sz="1200"/>
              <a:t>带</a:t>
            </a:r>
            <a:r>
              <a:rPr lang="zh-CN" altLang="en-US" sz="1200" smtClean="0"/>
              <a:t>参数</a:t>
            </a:r>
            <a:endParaRPr lang="en-US" altLang="zh-CN" sz="1200" smtClean="0"/>
          </a:p>
          <a:p>
            <a:pPr>
              <a:lnSpc>
                <a:spcPct val="150000"/>
              </a:lnSpc>
            </a:pPr>
            <a:r>
              <a:rPr lang="en-US" altLang="zh-CN" sz="1200"/>
              <a:t>&lt;router-link :to="{name:'home</a:t>
            </a:r>
            <a:r>
              <a:rPr lang="en-US" altLang="zh-CN" sz="1200"/>
              <a:t>'}"&gt; </a:t>
            </a:r>
            <a:endParaRPr lang="en-US" altLang="zh-CN" sz="1200" smtClean="0"/>
          </a:p>
          <a:p>
            <a:pPr>
              <a:lnSpc>
                <a:spcPct val="150000"/>
              </a:lnSpc>
            </a:pPr>
            <a:r>
              <a:rPr lang="en-US" altLang="zh-CN" sz="1200" smtClean="0"/>
              <a:t>&lt;</a:t>
            </a:r>
            <a:r>
              <a:rPr lang="en-US" altLang="zh-CN" sz="1200"/>
              <a:t>router-link :to="{path:'/</a:t>
            </a:r>
            <a:r>
              <a:rPr lang="en-US" altLang="zh-CN" sz="1200"/>
              <a:t>home</a:t>
            </a:r>
            <a:r>
              <a:rPr lang="en-US" altLang="zh-CN" sz="1200" smtClean="0"/>
              <a:t>'}"&gt;</a:t>
            </a:r>
            <a:endParaRPr lang="en-US" altLang="zh-CN" sz="1200"/>
          </a:p>
        </p:txBody>
      </p:sp>
      <p:sp>
        <p:nvSpPr>
          <p:cNvPr id="18" name="文本框 17"/>
          <p:cNvSpPr txBox="1"/>
          <p:nvPr/>
        </p:nvSpPr>
        <p:spPr>
          <a:xfrm>
            <a:off x="4409847" y="1024669"/>
            <a:ext cx="2537874" cy="3411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/>
              <a:t>this.$router.push() (</a:t>
            </a:r>
            <a:r>
              <a:rPr lang="zh-CN" altLang="en-US" sz="1200" b="1"/>
              <a:t>函数里面调用</a:t>
            </a:r>
            <a:r>
              <a:rPr lang="en-US" altLang="zh-CN" sz="1200" b="1"/>
              <a:t>)</a:t>
            </a:r>
            <a:endParaRPr lang="zh-CN" altLang="en-US" sz="1200"/>
          </a:p>
        </p:txBody>
      </p:sp>
      <p:sp>
        <p:nvSpPr>
          <p:cNvPr id="19" name="文本框 18"/>
          <p:cNvSpPr txBox="1"/>
          <p:nvPr/>
        </p:nvSpPr>
        <p:spPr>
          <a:xfrm>
            <a:off x="4409848" y="1368900"/>
            <a:ext cx="3477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smtClean="0"/>
              <a:t>1</a:t>
            </a:r>
            <a:r>
              <a:rPr lang="zh-CN" altLang="en-US" sz="1200" smtClean="0"/>
              <a:t>、不</a:t>
            </a:r>
            <a:r>
              <a:rPr lang="zh-CN" altLang="en-US" sz="1200"/>
              <a:t>带</a:t>
            </a:r>
            <a:r>
              <a:rPr lang="zh-CN" altLang="en-US" sz="1200" smtClean="0"/>
              <a:t>参数</a:t>
            </a:r>
            <a:endParaRPr lang="en-US" altLang="zh-CN" sz="1200" smtClean="0"/>
          </a:p>
          <a:p>
            <a:pPr>
              <a:lnSpc>
                <a:spcPct val="150000"/>
              </a:lnSpc>
            </a:pPr>
            <a:r>
              <a:rPr lang="en-US" altLang="zh-CN" sz="1200" smtClean="0"/>
              <a:t>this</a:t>
            </a:r>
            <a:r>
              <a:rPr lang="en-US" altLang="zh-CN" sz="1200"/>
              <a:t>.$router.push('/home</a:t>
            </a:r>
            <a:r>
              <a:rPr lang="en-US" altLang="zh-CN" sz="1200"/>
              <a:t>') </a:t>
            </a:r>
            <a:endParaRPr lang="en-US" altLang="zh-CN" sz="1200" smtClean="0"/>
          </a:p>
          <a:p>
            <a:pPr>
              <a:lnSpc>
                <a:spcPct val="150000"/>
              </a:lnSpc>
            </a:pPr>
            <a:r>
              <a:rPr lang="en-US" altLang="zh-CN" sz="1200" smtClean="0"/>
              <a:t>this</a:t>
            </a:r>
            <a:r>
              <a:rPr lang="en-US" altLang="zh-CN" sz="1200"/>
              <a:t>.$router.push({name:'home'}) this.$router.push({path:'/home'})</a:t>
            </a:r>
            <a:endParaRPr lang="en-US" altLang="zh-CN" sz="1200" smtClean="0"/>
          </a:p>
        </p:txBody>
      </p:sp>
      <p:sp>
        <p:nvSpPr>
          <p:cNvPr id="15" name="文本框 14"/>
          <p:cNvSpPr txBox="1"/>
          <p:nvPr/>
        </p:nvSpPr>
        <p:spPr>
          <a:xfrm>
            <a:off x="506064" y="2692209"/>
            <a:ext cx="34774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smtClean="0"/>
              <a:t>2</a:t>
            </a:r>
            <a:r>
              <a:rPr lang="zh-CN" altLang="en-US" sz="1200" smtClean="0"/>
              <a:t>、带参数</a:t>
            </a:r>
            <a:endParaRPr lang="en-US" altLang="zh-CN" sz="1200" smtClean="0"/>
          </a:p>
          <a:p>
            <a:pPr>
              <a:lnSpc>
                <a:spcPct val="150000"/>
              </a:lnSpc>
            </a:pPr>
            <a:r>
              <a:rPr lang="en-US" altLang="zh-CN" sz="1200"/>
              <a:t>&lt;router-link :to="{name:'home', params: {</a:t>
            </a:r>
            <a:r>
              <a:rPr lang="en-US" altLang="zh-CN" sz="1200"/>
              <a:t>id:1</a:t>
            </a:r>
            <a:r>
              <a:rPr lang="en-US" altLang="zh-CN" sz="1200" smtClean="0"/>
              <a:t>}}"&gt;</a:t>
            </a:r>
          </a:p>
          <a:p>
            <a:pPr>
              <a:lnSpc>
                <a:spcPct val="150000"/>
              </a:lnSpc>
            </a:pPr>
            <a:r>
              <a:rPr lang="en-US" altLang="zh-CN" sz="1200"/>
              <a:t>// </a:t>
            </a:r>
            <a:r>
              <a:rPr lang="zh-CN" altLang="en-US" sz="1200"/>
              <a:t>路由配置 </a:t>
            </a:r>
            <a:r>
              <a:rPr lang="en-US" altLang="zh-CN" sz="1200"/>
              <a:t>path: "/home/:id" </a:t>
            </a:r>
            <a:r>
              <a:rPr lang="zh-CN" altLang="en-US" sz="1200"/>
              <a:t>或者 </a:t>
            </a:r>
            <a:r>
              <a:rPr lang="en-US" altLang="zh-CN" sz="1200"/>
              <a:t>path: "/home:id"</a:t>
            </a:r>
          </a:p>
          <a:p>
            <a:pPr>
              <a:lnSpc>
                <a:spcPct val="150000"/>
              </a:lnSpc>
            </a:pPr>
            <a:r>
              <a:rPr lang="en-US" altLang="zh-CN" sz="1200" smtClean="0">
                <a:solidFill>
                  <a:srgbClr val="FF0000"/>
                </a:solidFill>
              </a:rPr>
              <a:t>url</a:t>
            </a:r>
            <a:r>
              <a:rPr lang="zh-CN" altLang="en-US" sz="1200" smtClean="0">
                <a:solidFill>
                  <a:srgbClr val="FF0000"/>
                </a:solidFill>
              </a:rPr>
              <a:t>的参数不可见，刷新后参数会消失</a:t>
            </a:r>
            <a:endParaRPr lang="en-US" altLang="zh-CN" sz="120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200" smtClean="0"/>
          </a:p>
          <a:p>
            <a:pPr>
              <a:lnSpc>
                <a:spcPct val="150000"/>
              </a:lnSpc>
            </a:pPr>
            <a:r>
              <a:rPr lang="en-US" altLang="zh-CN" sz="1200"/>
              <a:t>&lt;router-link :to="{name:'home', query: {</a:t>
            </a:r>
            <a:r>
              <a:rPr lang="en-US" altLang="zh-CN" sz="1200"/>
              <a:t>id:1</a:t>
            </a:r>
            <a:r>
              <a:rPr lang="en-US" altLang="zh-CN" sz="1200" smtClean="0"/>
              <a:t>}}"&gt;</a:t>
            </a:r>
          </a:p>
          <a:p>
            <a:pPr>
              <a:lnSpc>
                <a:spcPct val="150000"/>
              </a:lnSpc>
            </a:pPr>
            <a:r>
              <a:rPr lang="en-US" altLang="zh-CN" sz="1200" smtClean="0"/>
              <a:t>// </a:t>
            </a:r>
            <a:r>
              <a:rPr lang="zh-CN" altLang="en-US" sz="1200"/>
              <a:t>路由</a:t>
            </a:r>
            <a:r>
              <a:rPr lang="zh-CN" altLang="en-US" sz="1200"/>
              <a:t>可不</a:t>
            </a:r>
            <a:r>
              <a:rPr lang="zh-CN" altLang="en-US" sz="1200" smtClean="0"/>
              <a:t>配置</a:t>
            </a:r>
            <a:endParaRPr lang="en-US" altLang="zh-CN" sz="1200" smtClean="0"/>
          </a:p>
          <a:p>
            <a:pPr>
              <a:lnSpc>
                <a:spcPct val="150000"/>
              </a:lnSpc>
            </a:pPr>
            <a:r>
              <a:rPr lang="en-US" altLang="zh-CN" sz="1200" smtClean="0">
                <a:solidFill>
                  <a:srgbClr val="FF0000"/>
                </a:solidFill>
              </a:rPr>
              <a:t>url</a:t>
            </a:r>
            <a:r>
              <a:rPr lang="zh-CN" altLang="en-US" sz="1200" smtClean="0">
                <a:solidFill>
                  <a:srgbClr val="FF0000"/>
                </a:solidFill>
              </a:rPr>
              <a:t>带的参数是可见的，刷新后参数不会消失</a:t>
            </a:r>
            <a:endParaRPr lang="en-US" altLang="zh-CN" sz="120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409848" y="2884634"/>
            <a:ext cx="3477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smtClean="0"/>
              <a:t>2</a:t>
            </a:r>
            <a:r>
              <a:rPr lang="zh-CN" altLang="en-US" sz="1200" smtClean="0"/>
              <a:t>、</a:t>
            </a:r>
            <a:r>
              <a:rPr lang="en-US" altLang="zh-CN" sz="1200" smtClean="0"/>
              <a:t>query</a:t>
            </a:r>
            <a:r>
              <a:rPr lang="zh-CN" altLang="en-US" sz="1200"/>
              <a:t>传</a:t>
            </a:r>
            <a:r>
              <a:rPr lang="zh-CN" altLang="en-US" sz="1200" smtClean="0"/>
              <a:t>参</a:t>
            </a:r>
            <a:endParaRPr lang="en-US" altLang="zh-CN" sz="1200" smtClean="0"/>
          </a:p>
          <a:p>
            <a:pPr>
              <a:lnSpc>
                <a:spcPct val="150000"/>
              </a:lnSpc>
            </a:pPr>
            <a:r>
              <a:rPr lang="en-US" altLang="zh-CN" sz="1200" smtClean="0"/>
              <a:t>this</a:t>
            </a:r>
            <a:r>
              <a:rPr lang="en-US" altLang="zh-CN" sz="1200"/>
              <a:t>.$router.push({name:'home',query: {id:'1'}}) this.$router.push({path:'/home',query: {id:</a:t>
            </a:r>
            <a:r>
              <a:rPr lang="en-US" altLang="zh-CN" sz="1200"/>
              <a:t>'1</a:t>
            </a:r>
            <a:r>
              <a:rPr lang="en-US" altLang="zh-CN" sz="1200" smtClean="0"/>
              <a:t>'}})</a:t>
            </a: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FF0000"/>
                </a:solidFill>
              </a:rPr>
              <a:t>url</a:t>
            </a:r>
            <a:r>
              <a:rPr lang="zh-CN" altLang="en-US" sz="1200">
                <a:solidFill>
                  <a:srgbClr val="FF0000"/>
                </a:solidFill>
              </a:rPr>
              <a:t>带的参数是可见的，刷新后参数不会消失</a:t>
            </a:r>
            <a:endParaRPr lang="en-US" altLang="zh-CN" sz="1200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409848" y="4400369"/>
            <a:ext cx="34774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smtClean="0"/>
              <a:t>3</a:t>
            </a:r>
            <a:r>
              <a:rPr lang="zh-CN" altLang="en-US" sz="1200" smtClean="0"/>
              <a:t>、</a:t>
            </a:r>
            <a:r>
              <a:rPr lang="en-US" altLang="zh-CN" sz="1200" smtClean="0"/>
              <a:t>params</a:t>
            </a:r>
            <a:r>
              <a:rPr lang="zh-CN" altLang="en-US" sz="1200"/>
              <a:t>传</a:t>
            </a:r>
            <a:r>
              <a:rPr lang="zh-CN" altLang="en-US" sz="1200" smtClean="0"/>
              <a:t>参</a:t>
            </a:r>
            <a:endParaRPr lang="en-US" altLang="zh-CN" sz="1200" smtClean="0"/>
          </a:p>
          <a:p>
            <a:pPr>
              <a:lnSpc>
                <a:spcPct val="150000"/>
              </a:lnSpc>
            </a:pPr>
            <a:r>
              <a:rPr lang="en-US" altLang="zh-CN" sz="1200" smtClean="0"/>
              <a:t>this</a:t>
            </a:r>
            <a:r>
              <a:rPr lang="en-US" altLang="zh-CN" sz="1200"/>
              <a:t>.$router.push({name:'home',params: {id:</a:t>
            </a:r>
            <a:r>
              <a:rPr lang="en-US" altLang="zh-CN" sz="1200"/>
              <a:t>'1</a:t>
            </a:r>
            <a:r>
              <a:rPr lang="en-US" altLang="zh-CN" sz="1200" smtClean="0"/>
              <a:t>'}})</a:t>
            </a: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FF0000"/>
                </a:solidFill>
              </a:rPr>
              <a:t>// </a:t>
            </a:r>
            <a:r>
              <a:rPr lang="zh-CN" altLang="en-US" sz="1200">
                <a:solidFill>
                  <a:srgbClr val="FF0000"/>
                </a:solidFill>
              </a:rPr>
              <a:t>路由配置 </a:t>
            </a:r>
            <a:r>
              <a:rPr lang="en-US" altLang="zh-CN" sz="1200">
                <a:solidFill>
                  <a:srgbClr val="FF0000"/>
                </a:solidFill>
              </a:rPr>
              <a:t>path: "/home/:id" </a:t>
            </a:r>
            <a:r>
              <a:rPr lang="zh-CN" altLang="en-US" sz="1200">
                <a:solidFill>
                  <a:srgbClr val="FF0000"/>
                </a:solidFill>
              </a:rPr>
              <a:t>或者 </a:t>
            </a:r>
            <a:r>
              <a:rPr lang="en-US" altLang="zh-CN" sz="1200">
                <a:solidFill>
                  <a:srgbClr val="FF0000"/>
                </a:solidFill>
              </a:rPr>
              <a:t>path: "/home:id" </a:t>
            </a:r>
            <a:r>
              <a:rPr lang="en-US" altLang="zh-CN" sz="1200">
                <a:solidFill>
                  <a:srgbClr val="FF0000"/>
                </a:solidFill>
              </a:rPr>
              <a:t>, </a:t>
            </a:r>
            <a:endParaRPr lang="en-US" altLang="zh-CN" sz="120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200" smtClean="0">
                <a:solidFill>
                  <a:srgbClr val="FF0000"/>
                </a:solidFill>
              </a:rPr>
              <a:t>// </a:t>
            </a:r>
            <a:r>
              <a:rPr lang="zh-CN" altLang="en-US" sz="1200">
                <a:solidFill>
                  <a:srgbClr val="FF0000"/>
                </a:solidFill>
              </a:rPr>
              <a:t>不配置</a:t>
            </a:r>
            <a:r>
              <a:rPr lang="en-US" altLang="zh-CN" sz="1200">
                <a:solidFill>
                  <a:srgbClr val="FF0000"/>
                </a:solidFill>
              </a:rPr>
              <a:t>path </a:t>
            </a:r>
            <a:r>
              <a:rPr lang="en-US" altLang="zh-CN" sz="1200" smtClean="0">
                <a:solidFill>
                  <a:srgbClr val="FF0000"/>
                </a:solidFill>
              </a:rPr>
              <a:t>,,</a:t>
            </a:r>
            <a:r>
              <a:rPr lang="zh-CN" altLang="en-US" sz="1200">
                <a:solidFill>
                  <a:srgbClr val="FF0000"/>
                </a:solidFill>
              </a:rPr>
              <a:t>刷新</a:t>
            </a:r>
            <a:r>
              <a:rPr lang="zh-CN" altLang="en-US" sz="1200" smtClean="0">
                <a:solidFill>
                  <a:srgbClr val="FF0000"/>
                </a:solidFill>
              </a:rPr>
              <a:t>页面参数会</a:t>
            </a:r>
            <a:r>
              <a:rPr lang="zh-CN" altLang="en-US" sz="1200">
                <a:solidFill>
                  <a:srgbClr val="FF0000"/>
                </a:solidFill>
              </a:rPr>
              <a:t>消失 </a:t>
            </a:r>
            <a:endParaRPr lang="en-US" altLang="zh-CN" sz="120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200" smtClean="0">
                <a:solidFill>
                  <a:srgbClr val="FF0000"/>
                </a:solidFill>
              </a:rPr>
              <a:t>// </a:t>
            </a:r>
            <a:r>
              <a:rPr lang="zh-CN" altLang="en-US" sz="1200">
                <a:solidFill>
                  <a:srgbClr val="FF0000"/>
                </a:solidFill>
              </a:rPr>
              <a:t>配置</a:t>
            </a:r>
            <a:r>
              <a:rPr lang="en-US" altLang="zh-CN" sz="1200">
                <a:solidFill>
                  <a:srgbClr val="FF0000"/>
                </a:solidFill>
              </a:rPr>
              <a:t>path,</a:t>
            </a:r>
            <a:r>
              <a:rPr lang="zh-CN" altLang="en-US" sz="1200">
                <a:solidFill>
                  <a:srgbClr val="FF0000"/>
                </a:solidFill>
              </a:rPr>
              <a:t>刷新页面</a:t>
            </a:r>
            <a:r>
              <a:rPr lang="en-US" altLang="zh-CN" sz="1200">
                <a:solidFill>
                  <a:srgbClr val="FF0000"/>
                </a:solidFill>
              </a:rPr>
              <a:t>id</a:t>
            </a:r>
            <a:r>
              <a:rPr lang="zh-CN" altLang="en-US" sz="1200">
                <a:solidFill>
                  <a:srgbClr val="FF0000"/>
                </a:solidFill>
              </a:rPr>
              <a:t>会保留</a:t>
            </a:r>
            <a:endParaRPr lang="en-US" altLang="zh-CN" sz="1200">
              <a:solidFill>
                <a:srgbClr val="FF000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898821" y="1314479"/>
            <a:ext cx="34256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smtClean="0"/>
              <a:t>4</a:t>
            </a:r>
            <a:r>
              <a:rPr lang="zh-CN" altLang="en-US" sz="1200" smtClean="0"/>
              <a:t>、</a:t>
            </a:r>
            <a:r>
              <a:rPr lang="en-US" altLang="zh-CN" sz="1200" smtClean="0"/>
              <a:t>query</a:t>
            </a:r>
            <a:r>
              <a:rPr lang="zh-CN" altLang="en-US" sz="1200"/>
              <a:t>和</a:t>
            </a:r>
            <a:r>
              <a:rPr lang="en-US" altLang="zh-CN" sz="1200"/>
              <a:t>params</a:t>
            </a:r>
            <a:r>
              <a:rPr lang="zh-CN" altLang="en-US" sz="1200" smtClean="0"/>
              <a:t>区别</a:t>
            </a:r>
            <a:endParaRPr lang="en-US" altLang="zh-CN" sz="1200" smtClean="0"/>
          </a:p>
          <a:p>
            <a:pPr>
              <a:lnSpc>
                <a:spcPct val="150000"/>
              </a:lnSpc>
            </a:pPr>
            <a:r>
              <a:rPr lang="en-US" altLang="zh-CN" sz="1200" smtClean="0"/>
              <a:t>query</a:t>
            </a:r>
            <a:r>
              <a:rPr lang="zh-CN" altLang="en-US" sz="1200" smtClean="0"/>
              <a:t>跳转配合路由 </a:t>
            </a:r>
            <a:r>
              <a:rPr lang="en-US" altLang="zh-CN" sz="1200" smtClean="0"/>
              <a:t>path </a:t>
            </a:r>
            <a:r>
              <a:rPr lang="zh-CN" altLang="en-US" sz="1200" smtClean="0"/>
              <a:t>属性，传参为明文，</a:t>
            </a:r>
            <a:r>
              <a:rPr lang="en-US" altLang="zh-CN" sz="1200" smtClean="0"/>
              <a:t>url</a:t>
            </a:r>
            <a:r>
              <a:rPr lang="zh-CN" altLang="en-US" sz="1200" smtClean="0"/>
              <a:t>上参数可见，</a:t>
            </a:r>
            <a:r>
              <a:rPr lang="zh-CN" altLang="en-US" sz="1200" smtClean="0">
                <a:solidFill>
                  <a:srgbClr val="FF0000"/>
                </a:solidFill>
              </a:rPr>
              <a:t>刷新后参数不会消失</a:t>
            </a:r>
            <a:endParaRPr lang="en-US" altLang="zh-CN" sz="120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200"/>
          </a:p>
          <a:p>
            <a:pPr>
              <a:lnSpc>
                <a:spcPct val="150000"/>
              </a:lnSpc>
            </a:pPr>
            <a:r>
              <a:rPr lang="en-US" altLang="zh-CN" sz="1200" smtClean="0"/>
              <a:t>Params</a:t>
            </a:r>
            <a:r>
              <a:rPr lang="zh-CN" altLang="en-US" sz="1200" smtClean="0"/>
              <a:t>路转配合路由 </a:t>
            </a:r>
            <a:r>
              <a:rPr lang="en-US" altLang="zh-CN" sz="1200" smtClean="0"/>
              <a:t>name </a:t>
            </a:r>
            <a:r>
              <a:rPr lang="zh-CN" altLang="en-US" sz="1200" smtClean="0"/>
              <a:t>属性，传参为密文，</a:t>
            </a:r>
            <a:r>
              <a:rPr lang="en-US" altLang="zh-CN" sz="1200" smtClean="0"/>
              <a:t>url</a:t>
            </a:r>
            <a:r>
              <a:rPr lang="zh-CN" altLang="en-US" sz="1200" smtClean="0"/>
              <a:t>上参数不可能，</a:t>
            </a:r>
            <a:r>
              <a:rPr lang="zh-CN" altLang="en-US" sz="1200" smtClean="0">
                <a:solidFill>
                  <a:srgbClr val="FF0000"/>
                </a:solidFill>
              </a:rPr>
              <a:t>刷新后参数会消失</a:t>
            </a:r>
            <a:endParaRPr lang="en-US" altLang="zh-CN" sz="120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1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06063" y="1252513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smtClean="0"/>
              <a:t>Q</a:t>
            </a:r>
            <a:r>
              <a:rPr lang="en-US" altLang="zh-CN" sz="1200" b="1" smtClean="0"/>
              <a:t>uery</a:t>
            </a:r>
            <a:r>
              <a:rPr lang="zh-CN" altLang="en-US" sz="1200" b="1" smtClean="0"/>
              <a:t>参数</a:t>
            </a:r>
            <a:r>
              <a:rPr lang="zh-CN" altLang="en-US" sz="1200" b="1" smtClean="0"/>
              <a:t>跳转</a:t>
            </a:r>
            <a:endParaRPr lang="zh-CN" altLang="en-US" sz="1200"/>
          </a:p>
        </p:txBody>
      </p:sp>
      <p:sp>
        <p:nvSpPr>
          <p:cNvPr id="12" name="文本框 11"/>
          <p:cNvSpPr txBox="1"/>
          <p:nvPr/>
        </p:nvSpPr>
        <p:spPr>
          <a:xfrm>
            <a:off x="474785" y="501162"/>
            <a:ext cx="3243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/>
              <a:t>Router</a:t>
            </a:r>
            <a:r>
              <a:rPr lang="zh-CN" altLang="en-US" sz="2400" smtClean="0"/>
              <a:t>跳转、接收参数</a:t>
            </a:r>
            <a:endParaRPr lang="zh-CN" altLang="en-US" sz="2400"/>
          </a:p>
        </p:txBody>
      </p:sp>
      <p:sp>
        <p:nvSpPr>
          <p:cNvPr id="18" name="文本框 17"/>
          <p:cNvSpPr txBox="1"/>
          <p:nvPr/>
        </p:nvSpPr>
        <p:spPr>
          <a:xfrm>
            <a:off x="4409847" y="1252513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smtClean="0"/>
              <a:t>Params</a:t>
            </a:r>
            <a:r>
              <a:rPr lang="zh-CN" altLang="en-US" sz="1200" b="1" smtClean="0"/>
              <a:t>参数路转</a:t>
            </a:r>
            <a:endParaRPr lang="zh-CN" altLang="en-US" sz="1200"/>
          </a:p>
        </p:txBody>
      </p:sp>
      <p:sp>
        <p:nvSpPr>
          <p:cNvPr id="25" name="文本框 24"/>
          <p:cNvSpPr txBox="1"/>
          <p:nvPr/>
        </p:nvSpPr>
        <p:spPr>
          <a:xfrm>
            <a:off x="506063" y="1707997"/>
            <a:ext cx="40131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smtClean="0"/>
              <a:t>this</a:t>
            </a:r>
            <a:r>
              <a:rPr lang="en-US" altLang="zh-CN" sz="1200"/>
              <a:t>.$router.push({</a:t>
            </a:r>
            <a:r>
              <a:rPr lang="en-US" altLang="zh-CN" sz="1200"/>
              <a:t> </a:t>
            </a:r>
            <a:endParaRPr lang="en-US" altLang="zh-CN" sz="1200" smtClean="0"/>
          </a:p>
          <a:p>
            <a:pPr>
              <a:lnSpc>
                <a:spcPct val="150000"/>
              </a:lnSpc>
            </a:pPr>
            <a:r>
              <a:rPr lang="zh-CN" altLang="en-US" sz="1200"/>
              <a:t>  </a:t>
            </a:r>
            <a:r>
              <a:rPr lang="en-US" altLang="zh-CN" sz="1200"/>
              <a:t>path:'/select',   //</a:t>
            </a:r>
            <a:r>
              <a:rPr lang="zh-CN" altLang="en-US" sz="1200"/>
              <a:t>跳转的路径</a:t>
            </a:r>
          </a:p>
          <a:p>
            <a:pPr>
              <a:lnSpc>
                <a:spcPct val="150000"/>
              </a:lnSpc>
            </a:pPr>
            <a:r>
              <a:rPr lang="zh-CN" altLang="en-US" sz="1200"/>
              <a:t>  </a:t>
            </a:r>
            <a:r>
              <a:rPr lang="en-US" altLang="zh-CN" sz="1200"/>
              <a:t>query:{          </a:t>
            </a:r>
            <a:r>
              <a:rPr lang="en-US" altLang="zh-CN" sz="1200"/>
              <a:t> </a:t>
            </a:r>
            <a:endParaRPr lang="en-US" altLang="zh-CN" sz="1200" smtClean="0"/>
          </a:p>
          <a:p>
            <a:pPr>
              <a:lnSpc>
                <a:spcPct val="150000"/>
              </a:lnSpc>
            </a:pPr>
            <a:r>
              <a:rPr lang="zh-CN" altLang="en-US" sz="1200"/>
              <a:t>    </a:t>
            </a:r>
            <a:r>
              <a:rPr lang="en-US" altLang="zh-CN" sz="1200"/>
              <a:t>id:this.id ,  </a:t>
            </a:r>
          </a:p>
          <a:p>
            <a:pPr>
              <a:lnSpc>
                <a:spcPct val="150000"/>
              </a:lnSpc>
            </a:pPr>
            <a:r>
              <a:rPr lang="en-US" altLang="zh-CN" sz="1200"/>
              <a:t>  }</a:t>
            </a:r>
          </a:p>
          <a:p>
            <a:pPr>
              <a:lnSpc>
                <a:spcPct val="150000"/>
              </a:lnSpc>
            </a:pPr>
            <a:r>
              <a:rPr lang="en-US" altLang="zh-CN" sz="1200" smtClean="0"/>
              <a:t>})</a:t>
            </a:r>
          </a:p>
          <a:p>
            <a:pPr>
              <a:lnSpc>
                <a:spcPct val="150000"/>
              </a:lnSpc>
            </a:pPr>
            <a:endParaRPr lang="en-US" altLang="zh-CN" sz="1200"/>
          </a:p>
          <a:p>
            <a:pPr>
              <a:lnSpc>
                <a:spcPct val="150000"/>
              </a:lnSpc>
            </a:pPr>
            <a:r>
              <a:rPr lang="zh-CN" altLang="en-US" sz="1200" smtClean="0"/>
              <a:t>参数接收：</a:t>
            </a:r>
            <a:r>
              <a:rPr lang="en-US" altLang="zh-CN" sz="1200" smtClean="0"/>
              <a:t>this.$route.query.xxxxxxx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409847" y="1707997"/>
            <a:ext cx="40131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smtClean="0"/>
              <a:t>this</a:t>
            </a:r>
            <a:r>
              <a:rPr lang="en-US" altLang="zh-CN" sz="1200"/>
              <a:t>.$router.push({</a:t>
            </a:r>
            <a:r>
              <a:rPr lang="en-US" altLang="zh-CN" sz="1200"/>
              <a:t> </a:t>
            </a:r>
            <a:endParaRPr lang="en-US" altLang="zh-CN" sz="1200" smtClean="0"/>
          </a:p>
          <a:p>
            <a:pPr>
              <a:lnSpc>
                <a:spcPct val="150000"/>
              </a:lnSpc>
            </a:pPr>
            <a:r>
              <a:rPr lang="zh-CN" altLang="en-US" sz="1200"/>
              <a:t> </a:t>
            </a:r>
            <a:r>
              <a:rPr lang="zh-CN" altLang="en-US" sz="1200"/>
              <a:t> </a:t>
            </a:r>
            <a:r>
              <a:rPr lang="en-US" altLang="zh-CN" sz="1200" smtClean="0"/>
              <a:t>name:‘Select</a:t>
            </a:r>
            <a:r>
              <a:rPr lang="en-US" altLang="zh-CN" sz="1200"/>
              <a:t>',   //</a:t>
            </a:r>
            <a:r>
              <a:rPr lang="zh-CN" altLang="en-US" sz="1200"/>
              <a:t>跳转的路径</a:t>
            </a:r>
          </a:p>
          <a:p>
            <a:pPr>
              <a:lnSpc>
                <a:spcPct val="150000"/>
              </a:lnSpc>
            </a:pPr>
            <a:r>
              <a:rPr lang="zh-CN" altLang="en-US" sz="1200"/>
              <a:t> </a:t>
            </a:r>
            <a:r>
              <a:rPr lang="zh-CN" altLang="en-US" sz="1200"/>
              <a:t> </a:t>
            </a:r>
            <a:r>
              <a:rPr lang="en-US" altLang="zh-CN" sz="1200" smtClean="0"/>
              <a:t>params:{</a:t>
            </a:r>
            <a:r>
              <a:rPr lang="en-US" altLang="zh-CN" sz="1200"/>
              <a:t>          </a:t>
            </a:r>
            <a:r>
              <a:rPr lang="en-US" altLang="zh-CN" sz="1200"/>
              <a:t> </a:t>
            </a:r>
            <a:endParaRPr lang="en-US" altLang="zh-CN" sz="1200" smtClean="0"/>
          </a:p>
          <a:p>
            <a:pPr>
              <a:lnSpc>
                <a:spcPct val="150000"/>
              </a:lnSpc>
            </a:pPr>
            <a:r>
              <a:rPr lang="zh-CN" altLang="en-US" sz="1200"/>
              <a:t>    </a:t>
            </a:r>
            <a:r>
              <a:rPr lang="en-US" altLang="zh-CN" sz="1200"/>
              <a:t>id:this.id ,  </a:t>
            </a:r>
          </a:p>
          <a:p>
            <a:pPr>
              <a:lnSpc>
                <a:spcPct val="150000"/>
              </a:lnSpc>
            </a:pPr>
            <a:r>
              <a:rPr lang="en-US" altLang="zh-CN" sz="1200"/>
              <a:t>  }</a:t>
            </a:r>
          </a:p>
          <a:p>
            <a:pPr>
              <a:lnSpc>
                <a:spcPct val="150000"/>
              </a:lnSpc>
            </a:pPr>
            <a:r>
              <a:rPr lang="en-US" altLang="zh-CN" sz="1200" smtClean="0"/>
              <a:t>})</a:t>
            </a:r>
          </a:p>
          <a:p>
            <a:pPr>
              <a:lnSpc>
                <a:spcPct val="150000"/>
              </a:lnSpc>
            </a:pPr>
            <a:endParaRPr lang="en-US" altLang="zh-CN" sz="1200"/>
          </a:p>
          <a:p>
            <a:pPr>
              <a:lnSpc>
                <a:spcPct val="150000"/>
              </a:lnSpc>
            </a:pPr>
            <a:r>
              <a:rPr lang="zh-CN" altLang="en-US" sz="1200" smtClean="0"/>
              <a:t>参数接收：</a:t>
            </a:r>
            <a:r>
              <a:rPr lang="en-US" altLang="zh-CN" sz="1200" smtClean="0"/>
              <a:t>this.$route.params.xxxxxxx</a:t>
            </a:r>
          </a:p>
        </p:txBody>
      </p:sp>
    </p:spTree>
    <p:extLst>
      <p:ext uri="{BB962C8B-B14F-4D97-AF65-F5344CB8AC3E}">
        <p14:creationId xmlns:p14="http://schemas.microsoft.com/office/powerpoint/2010/main" val="361984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34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1290</TotalTime>
  <Words>316</Words>
  <Application>Microsoft Office PowerPoint</Application>
  <PresentationFormat>宽屏</PresentationFormat>
  <Paragraphs>48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a_ming</dc:creator>
  <cp:lastModifiedBy>a_ming</cp:lastModifiedBy>
  <cp:revision>81</cp:revision>
  <dcterms:created xsi:type="dcterms:W3CDTF">2019-09-19T15:01:55Z</dcterms:created>
  <dcterms:modified xsi:type="dcterms:W3CDTF">2019-10-29T13:06:30Z</dcterms:modified>
</cp:coreProperties>
</file>