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7" r:id="rId4"/>
    <p:sldId id="266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4" y="1094720"/>
            <a:ext cx="731290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5</a:t>
            </a:r>
            <a:r>
              <a:rPr lang="zh-CN" altLang="en-US" sz="1200" b="1" smtClean="0"/>
              <a:t>个模块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VUEX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768" y="1714500"/>
            <a:ext cx="2651248" cy="123724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902717" y="1268960"/>
            <a:ext cx="800219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普通方式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165231" y="115890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npm  install vuex --save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24254" y="1714500"/>
            <a:ext cx="79922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smtClean="0"/>
              <a:t>state </a:t>
            </a:r>
            <a:endParaRPr lang="en-US" altLang="zh-CN" sz="1200" b="1"/>
          </a:p>
          <a:p>
            <a:pPr>
              <a:lnSpc>
                <a:spcPct val="200000"/>
              </a:lnSpc>
            </a:pPr>
            <a:r>
              <a:rPr lang="zh-CN" altLang="en-US" sz="1200"/>
              <a:t>储存</a:t>
            </a:r>
            <a:r>
              <a:rPr lang="zh-CN" altLang="en-US" sz="1200"/>
              <a:t>初始化</a:t>
            </a:r>
            <a:r>
              <a:rPr lang="zh-CN" altLang="en-US" sz="1200" smtClean="0"/>
              <a:t>数据 </a:t>
            </a:r>
            <a:r>
              <a:rPr lang="en-US" altLang="zh-CN" sz="1200"/>
              <a:t>this.$store.state.xxxxx </a:t>
            </a:r>
            <a:endParaRPr lang="zh-CN" altLang="en-US" sz="1200"/>
          </a:p>
          <a:p>
            <a:pPr>
              <a:lnSpc>
                <a:spcPct val="200000"/>
              </a:lnSpc>
            </a:pPr>
            <a:r>
              <a:rPr lang="zh-CN" altLang="en-US" sz="1200"/>
              <a:t/>
            </a:r>
            <a:br>
              <a:rPr lang="zh-CN" altLang="en-US" sz="1200"/>
            </a:br>
            <a:r>
              <a:rPr lang="en-US" altLang="zh-CN" sz="1200" b="1" smtClean="0"/>
              <a:t>getters </a:t>
            </a:r>
            <a:endParaRPr lang="en-US" altLang="zh-CN" sz="1200" b="1"/>
          </a:p>
          <a:p>
            <a:pPr>
              <a:lnSpc>
                <a:spcPct val="200000"/>
              </a:lnSpc>
            </a:pPr>
            <a:r>
              <a:rPr lang="zh-CN" altLang="en-US" sz="1200"/>
              <a:t>对</a:t>
            </a:r>
            <a:r>
              <a:rPr lang="en-US" altLang="zh-CN" sz="1200"/>
              <a:t>State </a:t>
            </a:r>
            <a:r>
              <a:rPr lang="zh-CN" altLang="en-US" sz="1200"/>
              <a:t>里面的数据二次处理（对数据进行过滤类似</a:t>
            </a:r>
            <a:r>
              <a:rPr lang="en-US" altLang="zh-CN" sz="1200"/>
              <a:t>filter</a:t>
            </a:r>
            <a:r>
              <a:rPr lang="zh-CN" altLang="en-US" sz="1200"/>
              <a:t>的作用）比如</a:t>
            </a:r>
            <a:r>
              <a:rPr lang="en-US" altLang="zh-CN" sz="1200"/>
              <a:t>State</a:t>
            </a:r>
            <a:r>
              <a:rPr lang="zh-CN" altLang="en-US" sz="1200"/>
              <a:t>返回的为一个对象，我们想取对象中一个键的值用这个方法</a:t>
            </a:r>
          </a:p>
          <a:p>
            <a:pPr>
              <a:lnSpc>
                <a:spcPct val="200000"/>
              </a:lnSpc>
            </a:pPr>
            <a:r>
              <a:rPr lang="en-US" altLang="zh-CN" sz="1200" smtClean="0"/>
              <a:t>this</a:t>
            </a:r>
            <a:r>
              <a:rPr lang="en-US" altLang="zh-CN" sz="1200"/>
              <a:t>.$store.getters.xxx</a:t>
            </a:r>
          </a:p>
          <a:p>
            <a:pPr>
              <a:lnSpc>
                <a:spcPct val="200000"/>
              </a:lnSpc>
            </a:pP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b="1" smtClean="0"/>
              <a:t>mutations </a:t>
            </a:r>
            <a:endParaRPr lang="en-US" altLang="zh-CN" sz="1200" b="1"/>
          </a:p>
          <a:p>
            <a:pPr>
              <a:lnSpc>
                <a:spcPct val="200000"/>
              </a:lnSpc>
            </a:pPr>
            <a:r>
              <a:rPr lang="zh-CN" altLang="en-US" sz="1200"/>
              <a:t>对数据进行计算的方法全部写在里面（类似</a:t>
            </a:r>
            <a:r>
              <a:rPr lang="en-US" altLang="zh-CN" sz="1200"/>
              <a:t>computed</a:t>
            </a:r>
            <a:r>
              <a:rPr lang="zh-CN" altLang="en-US" sz="1200"/>
              <a:t>） 在页面中触发时使用</a:t>
            </a:r>
            <a:br>
              <a:rPr lang="zh-CN" altLang="en-US" sz="1200"/>
            </a:br>
            <a:r>
              <a:rPr lang="en-US" altLang="zh-CN" sz="1200"/>
              <a:t>this.$store.commit('mutationName')</a:t>
            </a:r>
            <a:r>
              <a:rPr lang="zh-CN" altLang="en-US" sz="1200"/>
              <a:t>触发</a:t>
            </a:r>
            <a:r>
              <a:rPr lang="en-US" altLang="zh-CN" sz="1200"/>
              <a:t>Mutations</a:t>
            </a:r>
            <a:r>
              <a:rPr lang="zh-CN" altLang="en-US" sz="1200"/>
              <a:t>方法改变</a:t>
            </a:r>
            <a:r>
              <a:rPr lang="en-US" altLang="zh-CN" sz="1200"/>
              <a:t>state</a:t>
            </a:r>
            <a:r>
              <a:rPr lang="zh-CN" altLang="en-US" sz="1200"/>
              <a:t>的</a:t>
            </a:r>
            <a:r>
              <a:rPr lang="zh-CN" altLang="en-US" sz="1200" smtClean="0"/>
              <a:t>值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4" y="1094720"/>
            <a:ext cx="731290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5</a:t>
            </a:r>
            <a:r>
              <a:rPr lang="zh-CN" altLang="en-US" sz="1200" b="1" smtClean="0"/>
              <a:t>个模块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VUEX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598" y="1644475"/>
            <a:ext cx="2966364" cy="15031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67547" y="1246220"/>
            <a:ext cx="646331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分模块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24254" y="1714500"/>
            <a:ext cx="7992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actions </a:t>
            </a:r>
            <a:r>
              <a:rPr lang="zh-CN" altLang="en-US" sz="1200" b="1"/>
              <a:t>（异步）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action</a:t>
            </a:r>
            <a:r>
              <a:rPr lang="zh-CN" altLang="en-US" sz="1200"/>
              <a:t>的功能和</a:t>
            </a:r>
            <a:r>
              <a:rPr lang="en-US" altLang="zh-CN" sz="1200"/>
              <a:t>mutation</a:t>
            </a:r>
            <a:r>
              <a:rPr lang="zh-CN" altLang="en-US" sz="1200"/>
              <a:t>是类似的，都是去变更</a:t>
            </a:r>
            <a:r>
              <a:rPr lang="en-US" altLang="zh-CN" sz="1200"/>
              <a:t>store</a:t>
            </a:r>
            <a:r>
              <a:rPr lang="zh-CN" altLang="en-US" sz="1200"/>
              <a:t>里的</a:t>
            </a:r>
            <a:r>
              <a:rPr lang="en-US" altLang="zh-CN" sz="1200"/>
              <a:t>state</a:t>
            </a:r>
            <a:r>
              <a:rPr lang="zh-CN" altLang="en-US" sz="1200"/>
              <a:t>，不过</a:t>
            </a:r>
            <a:r>
              <a:rPr lang="en-US" altLang="zh-CN" sz="1200"/>
              <a:t>action</a:t>
            </a:r>
            <a:r>
              <a:rPr lang="zh-CN" altLang="en-US" sz="1200"/>
              <a:t>和</a:t>
            </a:r>
            <a:r>
              <a:rPr lang="en-US" altLang="zh-CN" sz="1200"/>
              <a:t>mutation</a:t>
            </a:r>
            <a:r>
              <a:rPr lang="zh-CN" altLang="en-US" sz="1200"/>
              <a:t>有两点</a:t>
            </a:r>
            <a:r>
              <a:rPr lang="zh-CN" altLang="en-US" sz="1200"/>
              <a:t>不同</a:t>
            </a:r>
            <a:r>
              <a:rPr lang="zh-CN" altLang="en-US" sz="1200" smtClean="0"/>
              <a:t>：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1</a:t>
            </a:r>
            <a:r>
              <a:rPr lang="zh-CN" altLang="en-US" sz="1200"/>
              <a:t>、</a:t>
            </a:r>
            <a:r>
              <a:rPr lang="en-US" altLang="zh-CN" sz="1200"/>
              <a:t>action</a:t>
            </a:r>
            <a:r>
              <a:rPr lang="zh-CN" altLang="en-US" sz="1200"/>
              <a:t>主要处理的是异步的操作，</a:t>
            </a:r>
            <a:r>
              <a:rPr lang="en-US" altLang="zh-CN" sz="1200"/>
              <a:t>mutation</a:t>
            </a:r>
            <a:r>
              <a:rPr lang="zh-CN" altLang="en-US" sz="1200"/>
              <a:t>必须同步</a:t>
            </a:r>
            <a:r>
              <a:rPr lang="zh-CN" altLang="en-US" sz="1200"/>
              <a:t>执行</a:t>
            </a:r>
            <a:r>
              <a:rPr lang="zh-CN" altLang="en-US" sz="1200" smtClean="0"/>
              <a:t>，而</a:t>
            </a:r>
            <a:r>
              <a:rPr lang="en-US" altLang="zh-CN" sz="1200"/>
              <a:t>action</a:t>
            </a:r>
            <a:r>
              <a:rPr lang="zh-CN" altLang="en-US" sz="1200"/>
              <a:t>就不受这样的限制，也就是说</a:t>
            </a:r>
            <a:r>
              <a:rPr lang="en-US" altLang="zh-CN" sz="1200"/>
              <a:t>action</a:t>
            </a:r>
            <a:r>
              <a:rPr lang="zh-CN" altLang="en-US" sz="1200"/>
              <a:t>中我们既可以</a:t>
            </a:r>
            <a:r>
              <a:rPr lang="zh-CN" altLang="en-US" sz="1200"/>
              <a:t>处理</a:t>
            </a:r>
            <a:r>
              <a:rPr lang="zh-CN" altLang="en-US" sz="1200" smtClean="0"/>
              <a:t>同步（视图</a:t>
            </a:r>
            <a:r>
              <a:rPr lang="zh-CN" altLang="en-US" sz="1200"/>
              <a:t>触发</a:t>
            </a:r>
            <a:r>
              <a:rPr lang="en-US" altLang="zh-CN" sz="1200"/>
              <a:t>Action</a:t>
            </a:r>
            <a:r>
              <a:rPr lang="zh-CN" altLang="en-US" sz="1200"/>
              <a:t>，</a:t>
            </a:r>
            <a:r>
              <a:rPr lang="en-US" altLang="zh-CN" sz="1200"/>
              <a:t>Action</a:t>
            </a:r>
            <a:r>
              <a:rPr lang="zh-CN" altLang="en-US" sz="1200"/>
              <a:t>再</a:t>
            </a:r>
            <a:r>
              <a:rPr lang="zh-CN" altLang="en-US" sz="1200"/>
              <a:t>触发</a:t>
            </a:r>
            <a:r>
              <a:rPr lang="en-US" altLang="zh-CN" sz="1200" smtClean="0"/>
              <a:t>Mutation</a:t>
            </a:r>
            <a:r>
              <a:rPr lang="zh-CN" altLang="en-US" sz="1200" smtClean="0"/>
              <a:t>），也可以处理异步</a:t>
            </a:r>
            <a:r>
              <a:rPr lang="zh-CN" altLang="en-US" sz="1200"/>
              <a:t>的</a:t>
            </a:r>
            <a:r>
              <a:rPr lang="zh-CN" altLang="en-US" sz="1200" smtClean="0"/>
              <a:t>操作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2</a:t>
            </a:r>
            <a:r>
              <a:rPr lang="zh-CN" altLang="en-US" sz="1200"/>
              <a:t>、</a:t>
            </a:r>
            <a:r>
              <a:rPr lang="en-US" altLang="zh-CN" sz="1200"/>
              <a:t>action</a:t>
            </a:r>
            <a:r>
              <a:rPr lang="zh-CN" altLang="en-US" sz="1200"/>
              <a:t>改变状态，最后是通过</a:t>
            </a:r>
            <a:r>
              <a:rPr lang="zh-CN" altLang="en-US" sz="1200"/>
              <a:t>提交</a:t>
            </a:r>
            <a:r>
              <a:rPr lang="en-US" altLang="zh-CN" sz="1200" smtClean="0"/>
              <a:t>mutation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this</a:t>
            </a:r>
            <a:r>
              <a:rPr lang="en-US" altLang="zh-CN" sz="1200"/>
              <a:t>.$</a:t>
            </a:r>
            <a:r>
              <a:rPr lang="en-US" altLang="zh-CN" sz="1200"/>
              <a:t>store.dispatch(actionName</a:t>
            </a:r>
            <a:r>
              <a:rPr lang="en-US" altLang="zh-CN" sz="1200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3</a:t>
            </a:r>
            <a:r>
              <a:rPr lang="zh-CN" altLang="en-US" sz="1200" smtClean="0"/>
              <a:t>、</a:t>
            </a:r>
            <a:r>
              <a:rPr lang="zh-CN" altLang="en-US" sz="1200"/>
              <a:t>角色定位基于流程顺序，二者扮演不同的</a:t>
            </a:r>
            <a:r>
              <a:rPr lang="zh-CN" altLang="en-US" sz="1200"/>
              <a:t>角色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Mutation</a:t>
            </a:r>
            <a:r>
              <a:rPr lang="zh-CN" altLang="en-US" sz="1200"/>
              <a:t>：专注于修改</a:t>
            </a:r>
            <a:r>
              <a:rPr lang="en-US" altLang="zh-CN" sz="1200"/>
              <a:t>State</a:t>
            </a:r>
            <a:r>
              <a:rPr lang="zh-CN" altLang="en-US" sz="1200"/>
              <a:t>，理论上是修改</a:t>
            </a:r>
            <a:r>
              <a:rPr lang="en-US" altLang="zh-CN" sz="1200"/>
              <a:t>State</a:t>
            </a:r>
            <a:r>
              <a:rPr lang="zh-CN" altLang="en-US" sz="1200"/>
              <a:t>的唯一</a:t>
            </a:r>
            <a:r>
              <a:rPr lang="zh-CN" altLang="en-US" sz="1200"/>
              <a:t>途径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Action</a:t>
            </a:r>
            <a:r>
              <a:rPr lang="zh-CN" altLang="en-US" sz="1200"/>
              <a:t>：业务代码、异步</a:t>
            </a:r>
            <a:r>
              <a:rPr lang="zh-CN" altLang="en-US" sz="1200"/>
              <a:t>请求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b="1" smtClean="0"/>
              <a:t>modules </a:t>
            </a:r>
            <a:endParaRPr lang="en-US" altLang="zh-CN" sz="1200" b="1"/>
          </a:p>
          <a:p>
            <a:pPr>
              <a:lnSpc>
                <a:spcPct val="150000"/>
              </a:lnSpc>
            </a:pPr>
            <a:r>
              <a:rPr lang="zh-CN" altLang="en-US" sz="1200"/>
              <a:t>模块化</a:t>
            </a:r>
            <a:r>
              <a:rPr lang="en-US" altLang="zh-CN" sz="1200"/>
              <a:t>Vuex</a:t>
            </a:r>
          </a:p>
        </p:txBody>
      </p:sp>
    </p:spTree>
    <p:extLst>
      <p:ext uri="{BB962C8B-B14F-4D97-AF65-F5344CB8AC3E}">
        <p14:creationId xmlns:p14="http://schemas.microsoft.com/office/powerpoint/2010/main" val="24388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4" y="1094720"/>
            <a:ext cx="811441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/>
              <a:t>cookie_js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浏览器端储存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06064" y="1596262"/>
            <a:ext cx="29610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npm install cookie_js </a:t>
            </a:r>
            <a:r>
              <a:rPr lang="en-US" altLang="zh-CN" sz="1200" smtClean="0"/>
              <a:t>–save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储存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cookie.set('key', 'value</a:t>
            </a:r>
            <a:r>
              <a:rPr lang="en-US" altLang="zh-CN" sz="1200" smtClean="0"/>
              <a:t>');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cookie.set({ key1: 'value1', key2: 'value2' </a:t>
            </a:r>
            <a:r>
              <a:rPr lang="en-US" altLang="zh-CN" sz="1200" smtClean="0"/>
              <a:t>});</a:t>
            </a:r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获取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cookie.get('key</a:t>
            </a:r>
            <a:r>
              <a:rPr lang="en-US" altLang="zh-CN" sz="1200" smtClean="0"/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cookie.get(['key1', 'key2</a:t>
            </a:r>
            <a:r>
              <a:rPr lang="en-US" altLang="zh-CN" sz="1200" smtClean="0"/>
              <a:t>']);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清除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cookie.remove('key'); 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cookie.remove</a:t>
            </a:r>
            <a:r>
              <a:rPr lang="en-US" altLang="zh-CN" sz="1200"/>
              <a:t>('key1', 'key2'); 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cookie.remove</a:t>
            </a:r>
            <a:r>
              <a:rPr lang="en-US" altLang="zh-CN" sz="1200"/>
              <a:t>(['key1', 'key2</a:t>
            </a:r>
            <a:r>
              <a:rPr lang="en-US" altLang="zh-CN" sz="1200" smtClean="0"/>
              <a:t>']);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携带请求头</a:t>
            </a:r>
            <a:r>
              <a:rPr lang="en-US" altLang="zh-CN" sz="1200"/>
              <a:t> </a:t>
            </a:r>
            <a:r>
              <a:rPr lang="en-US" altLang="zh-CN" sz="1200" smtClean="0"/>
              <a:t>cookie </a:t>
            </a:r>
            <a:r>
              <a:rPr lang="zh-CN" altLang="en-US" sz="1200" smtClean="0"/>
              <a:t>业务需求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4436226" y="1094720"/>
            <a:ext cx="1148071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HTML5</a:t>
            </a:r>
            <a:r>
              <a:rPr lang="zh-CN" altLang="en-US" sz="1200" b="1" smtClean="0"/>
              <a:t>本储存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4436226" y="1596262"/>
            <a:ext cx="3185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sessionStorage(</a:t>
            </a:r>
            <a:r>
              <a:rPr lang="zh-CN" altLang="en-US" sz="1200" smtClean="0"/>
              <a:t>关闭浏览器时即清除</a:t>
            </a:r>
            <a:r>
              <a:rPr lang="en-US" altLang="zh-CN" sz="1200" smtClean="0"/>
              <a:t>) </a:t>
            </a:r>
            <a:r>
              <a:rPr lang="zh-CN" altLang="en-US" sz="1200" smtClean="0"/>
              <a:t>临时性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存储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window.sessionStorage.setItem</a:t>
            </a:r>
            <a:r>
              <a:rPr lang="en-US" altLang="zh-CN" sz="1200"/>
              <a:t>("key","value</a:t>
            </a:r>
            <a:r>
              <a:rPr lang="en-US" altLang="zh-CN" sz="1200" smtClean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获取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window.sessionStorage</a:t>
            </a:r>
            <a:r>
              <a:rPr lang="en-US" altLang="zh-CN" sz="1200"/>
              <a:t>.</a:t>
            </a:r>
            <a:r>
              <a:rPr lang="en-US" altLang="zh-CN" sz="1200" smtClean="0"/>
              <a:t>getItem</a:t>
            </a:r>
            <a:r>
              <a:rPr lang="en-US" altLang="zh-CN" sz="1200"/>
              <a:t>("key</a:t>
            </a:r>
            <a:r>
              <a:rPr lang="en-US" altLang="zh-CN" sz="1200" smtClean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删除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window.sessionStorage.removeItem</a:t>
            </a:r>
            <a:r>
              <a:rPr lang="en-US" altLang="zh-CN" sz="1200"/>
              <a:t>("key</a:t>
            </a:r>
            <a:r>
              <a:rPr lang="en-US" altLang="zh-CN" sz="1200" smtClean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清空所有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session</a:t>
            </a:r>
            <a:r>
              <a:rPr lang="en-US" altLang="zh-CN" sz="1200" smtClean="0"/>
              <a:t>Storage.clear</a:t>
            </a:r>
            <a:r>
              <a:rPr lang="en-US" altLang="zh-CN" sz="1200"/>
              <a:t>();​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8032279" y="1596262"/>
            <a:ext cx="30139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localStorage(</a:t>
            </a:r>
            <a:r>
              <a:rPr lang="zh-CN" altLang="en-US" sz="1200" smtClean="0"/>
              <a:t>手动清除</a:t>
            </a:r>
            <a:r>
              <a:rPr lang="en-US" altLang="zh-CN" sz="1200" smtClean="0"/>
              <a:t>) </a:t>
            </a:r>
            <a:r>
              <a:rPr lang="zh-CN" altLang="en-US" sz="1200" smtClean="0"/>
              <a:t>长期性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存储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window.localStorage.setItem</a:t>
            </a:r>
            <a:r>
              <a:rPr lang="en-US" altLang="zh-CN" sz="1200"/>
              <a:t>("key","value</a:t>
            </a:r>
            <a:r>
              <a:rPr lang="en-US" altLang="zh-CN" sz="1200" smtClean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获取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window.localStorage.getItem</a:t>
            </a:r>
            <a:r>
              <a:rPr lang="en-US" altLang="zh-CN" sz="1200"/>
              <a:t>("key</a:t>
            </a:r>
            <a:r>
              <a:rPr lang="en-US" altLang="zh-CN" sz="1200" smtClean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sz="1200"/>
              <a:t>删除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window.localStorage.removeItem</a:t>
            </a:r>
            <a:r>
              <a:rPr lang="en-US" altLang="zh-CN" sz="1200"/>
              <a:t>("key</a:t>
            </a:r>
            <a:r>
              <a:rPr lang="en-US" altLang="zh-CN" sz="1200" smtClean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清空所有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localStorage.clear();​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4436226" y="4594046"/>
            <a:ext cx="19014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存储大小：</a:t>
            </a:r>
            <a:r>
              <a:rPr lang="en-US" altLang="zh-CN" sz="1000" smtClean="0">
                <a:solidFill>
                  <a:srgbClr val="FF0000"/>
                </a:solidFill>
              </a:rPr>
              <a:t>5M</a:t>
            </a:r>
            <a:r>
              <a:rPr lang="zh-CN" altLang="en-US" sz="1000" smtClean="0">
                <a:solidFill>
                  <a:srgbClr val="FF0000"/>
                </a:solidFill>
              </a:rPr>
              <a:t>（数据量大小）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存储于客户端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只能存储字符串类型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6226" y="5378876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存储一些比较简单的东西，或是小的交互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32279" y="5217292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JOSN.parse()  </a:t>
            </a:r>
            <a:r>
              <a:rPr lang="zh-CN" altLang="en-US" sz="1200" smtClean="0"/>
              <a:t>字符串转为对象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JSON.stringify()  </a:t>
            </a:r>
            <a:r>
              <a:rPr lang="zh-CN" altLang="en-US" sz="1200" smtClean="0"/>
              <a:t>对象转为字符串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894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316</Words>
  <Application>Microsoft Office PowerPoint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115</cp:revision>
  <dcterms:created xsi:type="dcterms:W3CDTF">2019-09-19T15:01:55Z</dcterms:created>
  <dcterms:modified xsi:type="dcterms:W3CDTF">2019-11-18T15:15:21Z</dcterms:modified>
</cp:coreProperties>
</file>