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router.beforeEach </a:t>
            </a:r>
            <a:r>
              <a:rPr lang="zh-CN" altLang="en-US" sz="2400" smtClean="0"/>
              <a:t>路由跳前之前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24254" y="1479110"/>
            <a:ext cx="7992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next: Function: </a:t>
            </a:r>
            <a:r>
              <a:rPr lang="zh-CN" altLang="en-US" sz="1200"/>
              <a:t>一定要调用该方法来 </a:t>
            </a:r>
            <a:r>
              <a:rPr lang="en-US" altLang="zh-CN" sz="1200"/>
              <a:t>resolve </a:t>
            </a:r>
            <a:r>
              <a:rPr lang="zh-CN" altLang="en-US" sz="1200"/>
              <a:t>这个钩子。执行效果依赖 </a:t>
            </a:r>
            <a:r>
              <a:rPr lang="en-US" altLang="zh-CN" sz="1200"/>
              <a:t>next </a:t>
            </a:r>
            <a:r>
              <a:rPr lang="zh-CN" altLang="en-US" sz="1200"/>
              <a:t>方法的调用参数。</a:t>
            </a:r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b="1"/>
              <a:t>next</a:t>
            </a:r>
            <a:r>
              <a:rPr lang="en-US" altLang="zh-CN" sz="1200" b="1" smtClean="0"/>
              <a:t>()</a:t>
            </a:r>
            <a:r>
              <a:rPr lang="zh-CN" altLang="en-US" sz="1200" b="1"/>
              <a:t> </a:t>
            </a:r>
            <a:r>
              <a:rPr lang="zh-CN" altLang="en-US" sz="1200" b="1" smtClean="0"/>
              <a:t>执行了</a:t>
            </a:r>
            <a:r>
              <a:rPr lang="en-US" altLang="zh-CN" sz="1200" b="1" smtClean="0"/>
              <a:t>to</a:t>
            </a:r>
            <a:r>
              <a:rPr lang="zh-CN" altLang="en-US" sz="1200" b="1" smtClean="0"/>
              <a:t>里面的路由对象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进行</a:t>
            </a:r>
            <a:r>
              <a:rPr lang="zh-CN" altLang="en-US" sz="1200"/>
              <a:t>管道中的下一个钩子。如果全部钩子执行完了，则导航的状态就是 </a:t>
            </a:r>
            <a:r>
              <a:rPr lang="en-US" altLang="zh-CN" sz="1200"/>
              <a:t>confirmed (</a:t>
            </a:r>
            <a:r>
              <a:rPr lang="zh-CN" altLang="en-US" sz="1200"/>
              <a:t>确认的</a:t>
            </a:r>
            <a:r>
              <a:rPr lang="en-US" altLang="zh-CN" sz="1200"/>
              <a:t>)</a:t>
            </a:r>
            <a:r>
              <a:rPr lang="zh-CN" altLang="en-US" sz="1200"/>
              <a:t>。</a:t>
            </a:r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b="1"/>
              <a:t>next(false</a:t>
            </a:r>
            <a:r>
              <a:rPr lang="en-US" altLang="zh-CN" sz="1200" b="1" smtClean="0"/>
              <a:t>):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中断</a:t>
            </a:r>
            <a:r>
              <a:rPr lang="zh-CN" altLang="en-US" sz="1200"/>
              <a:t>当前的导航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如果</a:t>
            </a:r>
            <a:r>
              <a:rPr lang="zh-CN" altLang="en-US" sz="1200"/>
              <a:t>浏览器的 </a:t>
            </a:r>
            <a:r>
              <a:rPr lang="en-US" altLang="zh-CN" sz="1200"/>
              <a:t>URL </a:t>
            </a:r>
            <a:r>
              <a:rPr lang="zh-CN" altLang="en-US" sz="1200"/>
              <a:t>改变了 </a:t>
            </a:r>
            <a:r>
              <a:rPr lang="en-US" altLang="zh-CN" sz="1200"/>
              <a:t>(</a:t>
            </a:r>
            <a:r>
              <a:rPr lang="zh-CN" altLang="en-US" sz="1200"/>
              <a:t>可能是用户手动或者浏览器后退按钮</a:t>
            </a:r>
            <a:r>
              <a:rPr lang="en-US" altLang="zh-CN" sz="1200"/>
              <a:t>)</a:t>
            </a:r>
            <a:r>
              <a:rPr lang="zh-CN" altLang="en-US" sz="1200"/>
              <a:t>，那么 </a:t>
            </a:r>
            <a:r>
              <a:rPr lang="en-US" altLang="zh-CN" sz="1200"/>
              <a:t>URL </a:t>
            </a:r>
            <a:r>
              <a:rPr lang="zh-CN" altLang="en-US" sz="1200"/>
              <a:t>地址会重置到 </a:t>
            </a:r>
            <a:r>
              <a:rPr lang="en-US" altLang="zh-CN" sz="1200"/>
              <a:t>from </a:t>
            </a:r>
            <a:r>
              <a:rPr lang="zh-CN" altLang="en-US" sz="1200"/>
              <a:t>路由对应的地址。</a:t>
            </a:r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b="1"/>
              <a:t>next('/') </a:t>
            </a:r>
            <a:r>
              <a:rPr lang="zh-CN" altLang="en-US" sz="1200" b="1"/>
              <a:t>或者 </a:t>
            </a:r>
            <a:r>
              <a:rPr lang="en-US" altLang="zh-CN" sz="1200" b="1"/>
              <a:t>next({ path: '/' }): 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跳</a:t>
            </a:r>
            <a:r>
              <a:rPr lang="zh-CN" altLang="en-US" sz="1200"/>
              <a:t>转到一个不同的地址。当前的导航被中断，然后进行一个新的导航。你可以向 </a:t>
            </a:r>
            <a:r>
              <a:rPr lang="en-US" altLang="zh-CN" sz="1200"/>
              <a:t>next </a:t>
            </a:r>
            <a:r>
              <a:rPr lang="zh-CN" altLang="en-US" sz="1200"/>
              <a:t>传递任意位置对象，且允许设置诸如 </a:t>
            </a:r>
            <a:r>
              <a:rPr lang="en-US" altLang="zh-CN" sz="1200"/>
              <a:t>replace: true</a:t>
            </a:r>
            <a:r>
              <a:rPr lang="zh-CN" altLang="en-US" sz="1200"/>
              <a:t>、</a:t>
            </a:r>
            <a:r>
              <a:rPr lang="en-US" altLang="zh-CN" sz="1200"/>
              <a:t>name: 'home' </a:t>
            </a:r>
            <a:r>
              <a:rPr lang="zh-CN" altLang="en-US" sz="1200"/>
              <a:t>之类的选项以及任何用在 </a:t>
            </a:r>
            <a:r>
              <a:rPr lang="en-US" altLang="zh-CN" sz="1200"/>
              <a:t>router-link </a:t>
            </a:r>
            <a:r>
              <a:rPr lang="zh-CN" altLang="en-US" sz="1200"/>
              <a:t>的 </a:t>
            </a:r>
            <a:r>
              <a:rPr lang="en-US" altLang="zh-CN" sz="1200"/>
              <a:t>toprop </a:t>
            </a:r>
            <a:r>
              <a:rPr lang="zh-CN" altLang="en-US" sz="1200"/>
              <a:t>或 </a:t>
            </a:r>
            <a:r>
              <a:rPr lang="en-US" altLang="zh-CN" sz="1200"/>
              <a:t>router.push </a:t>
            </a:r>
            <a:r>
              <a:rPr lang="zh-CN" altLang="en-US" sz="1200"/>
              <a:t>中的选项。</a:t>
            </a:r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/>
              <a:t>next(error): (2.4.0+) </a:t>
            </a:r>
            <a:r>
              <a:rPr lang="zh-CN" altLang="en-US" sz="1200"/>
              <a:t>如果传入 </a:t>
            </a:r>
            <a:r>
              <a:rPr lang="en-US" altLang="zh-CN" sz="1200"/>
              <a:t>next </a:t>
            </a:r>
            <a:r>
              <a:rPr lang="zh-CN" altLang="en-US" sz="1200"/>
              <a:t>的参数是一个 </a:t>
            </a:r>
            <a:r>
              <a:rPr lang="en-US" altLang="zh-CN" sz="1200"/>
              <a:t>Error </a:t>
            </a:r>
            <a:r>
              <a:rPr lang="zh-CN" altLang="en-US" sz="1200"/>
              <a:t>实例，则导航会被终止且该错误会被传递给 </a:t>
            </a:r>
            <a:r>
              <a:rPr lang="en-US" altLang="zh-CN" sz="1200"/>
              <a:t>router.onError() </a:t>
            </a:r>
            <a:r>
              <a:rPr lang="zh-CN" altLang="en-US" sz="1200"/>
              <a:t>注册过的回调。</a:t>
            </a:r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确保要调用 </a:t>
            </a:r>
            <a:r>
              <a:rPr lang="en-US" altLang="zh-CN" sz="1200">
                <a:solidFill>
                  <a:srgbClr val="FF0000"/>
                </a:solidFill>
              </a:rPr>
              <a:t>next </a:t>
            </a:r>
            <a:r>
              <a:rPr lang="zh-CN" altLang="en-US" sz="1200">
                <a:solidFill>
                  <a:srgbClr val="FF0000"/>
                </a:solidFill>
              </a:rPr>
              <a:t>方法，否则钩子就不会被 </a:t>
            </a:r>
            <a:r>
              <a:rPr lang="en-US" altLang="zh-CN" sz="1200">
                <a:solidFill>
                  <a:srgbClr val="FF0000"/>
                </a:solidFill>
              </a:rPr>
              <a:t>resolved</a:t>
            </a:r>
            <a:r>
              <a:rPr lang="zh-CN" altLang="en-US" sz="120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217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123</cp:revision>
  <dcterms:created xsi:type="dcterms:W3CDTF">2019-09-19T15:01:55Z</dcterms:created>
  <dcterms:modified xsi:type="dcterms:W3CDTF">2019-11-20T15:54:46Z</dcterms:modified>
</cp:coreProperties>
</file>