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.net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383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smtClean="0"/>
              <a:t>node.js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vue3.0</a:t>
            </a:r>
            <a:r>
              <a:rPr lang="zh-CN" altLang="en-US" sz="2400" dirty="0" smtClean="0"/>
              <a:t>脚手架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15" y="1406769"/>
            <a:ext cx="75232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、安装</a:t>
            </a:r>
            <a:r>
              <a:rPr lang="en-US" altLang="zh-CN" sz="1200" b="1" dirty="0" smtClean="0">
                <a:effectLst/>
              </a:rPr>
              <a:t>node.js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hlinkClick r:id="rId2"/>
              </a:rPr>
              <a:t>https://nodejs.org/en/download/</a:t>
            </a:r>
            <a:endParaRPr lang="zh-CN" altLang="en-US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查看版本号 </a:t>
            </a:r>
            <a:r>
              <a:rPr lang="en-US" altLang="zh-CN" sz="1200" dirty="0" smtClean="0"/>
              <a:t>node –v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–v </a:t>
            </a:r>
            <a:r>
              <a:rPr lang="zh-CN" altLang="en-US" sz="1200" dirty="0" smtClean="0"/>
              <a:t>出现版本号即安装成功。（如未出现，请重启电脑后再试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node8.9</a:t>
            </a:r>
            <a:r>
              <a:rPr lang="zh-CN" altLang="en-US" sz="1200" dirty="0" smtClean="0"/>
              <a:t>或以上版本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2</a:t>
            </a:r>
            <a:r>
              <a:rPr lang="zh-CN" altLang="en-US" sz="1200" b="1" dirty="0" smtClean="0">
                <a:effectLst/>
              </a:rPr>
              <a:t>、管理</a:t>
            </a:r>
            <a:r>
              <a:rPr lang="en-US" altLang="zh-CN" sz="1200" b="1" dirty="0" err="1" smtClean="0">
                <a:effectLst/>
              </a:rPr>
              <a:t>nodejs</a:t>
            </a:r>
            <a:r>
              <a:rPr lang="zh-CN" altLang="en-US" sz="1200" b="1" dirty="0" smtClean="0">
                <a:effectLst/>
              </a:rPr>
              <a:t>版本</a:t>
            </a:r>
            <a:r>
              <a:rPr lang="zh-CN" altLang="en-US" sz="1200" b="1" dirty="0" smtClean="0">
                <a:solidFill>
                  <a:srgbClr val="FF0000"/>
                </a:solidFill>
                <a:effectLst/>
              </a:rPr>
              <a:t>（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非必装）</a:t>
            </a:r>
            <a:endParaRPr lang="zh-CN" altLang="en-US" sz="1200" b="1" dirty="0" smtClean="0">
              <a:solidFill>
                <a:srgbClr val="FF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执行命令安装：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install -g n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n latest  (</a:t>
            </a:r>
            <a:r>
              <a:rPr lang="zh-CN" altLang="en-US" sz="1200" dirty="0" smtClean="0"/>
              <a:t>升级</a:t>
            </a:r>
            <a:r>
              <a:rPr lang="en-US" altLang="zh-CN" sz="1200" dirty="0" smtClean="0"/>
              <a:t>node.js</a:t>
            </a:r>
            <a:r>
              <a:rPr lang="zh-CN" altLang="en-US" sz="1200" dirty="0" smtClean="0"/>
              <a:t>到最新版</a:t>
            </a:r>
            <a:r>
              <a:rPr lang="en-US" altLang="zh-CN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n stable</a:t>
            </a:r>
            <a:r>
              <a:rPr lang="zh-CN" altLang="en-US" sz="1200" dirty="0" smtClean="0"/>
              <a:t>（升级</a:t>
            </a:r>
            <a:r>
              <a:rPr lang="en-US" altLang="zh-CN" sz="1200" dirty="0" smtClean="0"/>
              <a:t>node.js</a:t>
            </a:r>
            <a:r>
              <a:rPr lang="zh-CN" altLang="en-US" sz="1200" dirty="0" smtClean="0"/>
              <a:t>到最新稳定版）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n </a:t>
            </a:r>
            <a:r>
              <a:rPr lang="zh-CN" altLang="en-US" sz="1200" dirty="0" smtClean="0"/>
              <a:t>后面也可以跟随版本号，例如：</a:t>
            </a:r>
            <a:r>
              <a:rPr lang="en-US" altLang="zh-CN" sz="1200" dirty="0" smtClean="0"/>
              <a:t>$ n v0.10.26 </a:t>
            </a:r>
            <a:r>
              <a:rPr lang="zh-CN" altLang="en-US" sz="1200" dirty="0" smtClean="0"/>
              <a:t>或者 </a:t>
            </a:r>
            <a:r>
              <a:rPr lang="en-US" altLang="zh-CN" sz="1200" dirty="0" smtClean="0"/>
              <a:t>$ n 0.10.26</a:t>
            </a:r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3</a:t>
            </a:r>
            <a:r>
              <a:rPr lang="zh-CN" altLang="en-US" sz="1200" b="1" dirty="0" smtClean="0">
                <a:effectLst/>
              </a:rPr>
              <a:t>、全局安装</a:t>
            </a:r>
            <a:r>
              <a:rPr lang="en-US" altLang="zh-CN" sz="1200" b="1" dirty="0" smtClean="0">
                <a:effectLst/>
              </a:rPr>
              <a:t>vue-cli3.0</a:t>
            </a:r>
            <a:r>
              <a:rPr lang="zh-CN" altLang="en-US" sz="1200" b="1" dirty="0" smtClean="0">
                <a:effectLst/>
              </a:rPr>
              <a:t>脚手架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卸载：如果已经全局安装了旧版本的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-cli(1.x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2.x)</a:t>
            </a:r>
            <a:r>
              <a:rPr lang="zh-CN" altLang="en-US" sz="1200" dirty="0" smtClean="0"/>
              <a:t>，需要先卸载：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uninstall 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-cli -g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安装：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install -g @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/cli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查看版本号：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 -V</a:t>
            </a:r>
            <a:r>
              <a:rPr lang="zh-CN" altLang="en-US" sz="1200" dirty="0" smtClean="0"/>
              <a:t>，出现版本号即安装成功</a:t>
            </a:r>
            <a:r>
              <a:rPr lang="zh-CN" altLang="en-US" sz="1200" dirty="0" smtClean="0"/>
              <a:t>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3.0</a:t>
            </a:r>
            <a:r>
              <a:rPr lang="zh-CN" altLang="en-US" sz="1200" dirty="0" smtClean="0"/>
              <a:t>对</a:t>
            </a:r>
            <a:r>
              <a:rPr lang="en-US" altLang="zh-CN" sz="1200" dirty="0" smtClean="0"/>
              <a:t>2.0</a:t>
            </a:r>
            <a:r>
              <a:rPr lang="zh-CN" altLang="en-US" sz="1200" dirty="0" smtClean="0"/>
              <a:t>版本的桥接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install –g @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/cli-</a:t>
            </a:r>
            <a:r>
              <a:rPr lang="en-US" altLang="zh-CN" sz="1200" dirty="0" err="1" smtClean="0"/>
              <a:t>init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、安装淘宝镜像 </a:t>
            </a:r>
            <a:r>
              <a:rPr lang="en-US" altLang="zh-CN" sz="1200" b="1" dirty="0" err="1" smtClean="0"/>
              <a:t>cnpm</a:t>
            </a:r>
            <a:r>
              <a:rPr lang="en-US" altLang="zh-CN" sz="1200" b="1" dirty="0" smtClean="0"/>
              <a:t>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非必装，网络慢的情况可安装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sv-SE" altLang="zh-CN" sz="1200" dirty="0"/>
              <a:t>npm install -g cnpm --registry=https://</a:t>
            </a:r>
            <a:r>
              <a:rPr lang="sv-SE" altLang="zh-CN" sz="1200" dirty="0" smtClean="0"/>
              <a:t>registry.npm.taobao.org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45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622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建立项目仓库（</a:t>
            </a:r>
            <a:r>
              <a:rPr lang="en-US" altLang="zh-CN" sz="2400" dirty="0" err="1" smtClean="0"/>
              <a:t>Github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Coding </a:t>
            </a:r>
            <a:r>
              <a:rPr lang="zh-CN" altLang="en-US" sz="2400" dirty="0" smtClean="0"/>
              <a:t>或 </a:t>
            </a:r>
            <a:r>
              <a:rPr lang="en-US" altLang="zh-CN" sz="2400" dirty="0" err="1" smtClean="0"/>
              <a:t>Gitlab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15" y="1406769"/>
            <a:ext cx="32560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</a:t>
            </a:r>
            <a:r>
              <a:rPr lang="en-US" altLang="zh-CN" sz="1200" b="1" dirty="0" err="1" smtClean="0">
                <a:effectLst/>
              </a:rPr>
              <a:t>Github</a:t>
            </a:r>
            <a:endParaRPr lang="en-US" altLang="zh-CN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hlinkClick r:id="rId2"/>
              </a:rPr>
              <a:t>Github</a:t>
            </a:r>
            <a:r>
              <a:rPr lang="zh-CN" altLang="en-US" sz="1200" dirty="0" smtClean="0">
                <a:hlinkClick r:id="rId2"/>
              </a:rPr>
              <a:t>：</a:t>
            </a:r>
            <a:r>
              <a:rPr lang="en-US" altLang="zh-CN" sz="1200" dirty="0" smtClean="0">
                <a:hlinkClick r:id="rId2"/>
              </a:rPr>
              <a:t>http://www.github.com/</a:t>
            </a:r>
            <a:r>
              <a:rPr lang="zh-CN" altLang="en-US" sz="1200" dirty="0" smtClean="0"/>
              <a:t>（免费）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Coding</a:t>
            </a:r>
            <a:r>
              <a:rPr lang="zh-CN" altLang="en-US" sz="1200" dirty="0" smtClean="0"/>
              <a:t>：</a:t>
            </a:r>
            <a:r>
              <a:rPr lang="en-US" altLang="zh-CN" sz="1200" dirty="0">
                <a:hlinkClick r:id="rId3"/>
              </a:rPr>
              <a:t>https://coding.net</a:t>
            </a:r>
            <a:r>
              <a:rPr lang="en-US" altLang="zh-CN" sz="1200" dirty="0" smtClean="0">
                <a:hlinkClick r:id="rId3"/>
              </a:rPr>
              <a:t>/</a:t>
            </a:r>
            <a:r>
              <a:rPr lang="zh-CN" altLang="en-US" sz="1200" dirty="0"/>
              <a:t>（免费</a:t>
            </a:r>
            <a:r>
              <a:rPr lang="zh-CN" altLang="en-US" sz="1200" dirty="0" smtClean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Gitlab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gitlab.com</a:t>
            </a:r>
            <a:r>
              <a:rPr lang="zh-CN" altLang="en-US" sz="1200" dirty="0" smtClean="0"/>
              <a:t>（免费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天）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GIT</a:t>
            </a:r>
            <a:r>
              <a:rPr lang="zh-CN" altLang="en-US" sz="1200" b="1" dirty="0" smtClean="0"/>
              <a:t>基础命令（粘贴 </a:t>
            </a:r>
            <a:r>
              <a:rPr lang="en-US" altLang="zh-CN" sz="1200" b="1" dirty="0"/>
              <a:t>shift + insert</a:t>
            </a:r>
            <a:r>
              <a:rPr lang="zh-CN" altLang="en-US" sz="1200" b="1" dirty="0" smtClean="0"/>
              <a:t>）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拷备项目：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clone &lt;</a:t>
            </a:r>
            <a:r>
              <a:rPr lang="zh-CN" altLang="en-US" sz="1200" dirty="0" smtClean="0"/>
              <a:t>仓库地址</a:t>
            </a:r>
            <a:r>
              <a:rPr lang="en-US" altLang="zh-CN" sz="12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创建分支：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branch &lt;name&gt;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创建并进入分支：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checkout –b &lt;</a:t>
            </a:r>
            <a:r>
              <a:rPr lang="en-US" altLang="zh-CN" sz="1200" dirty="0" err="1" smtClean="0"/>
              <a:t>nam</a:t>
            </a:r>
            <a:r>
              <a:rPr lang="en-US" altLang="zh-CN" sz="12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查看状态：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status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添加所有文件：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add .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提交：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commit –m ‘</a:t>
            </a:r>
            <a:r>
              <a:rPr lang="zh-CN" altLang="en-US" sz="1200" dirty="0" smtClean="0"/>
              <a:t>这里是当前提交的描述</a:t>
            </a:r>
            <a:r>
              <a:rPr lang="en-US" altLang="zh-CN" sz="12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拉取：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pull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推</a:t>
            </a:r>
            <a:r>
              <a:rPr lang="zh-CN" altLang="en-US" sz="1200" dirty="0" smtClean="0"/>
              <a:t>送：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push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查看分支：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smtClean="0"/>
              <a:t>branch </a:t>
            </a:r>
            <a:r>
              <a:rPr lang="en-US" altLang="zh-CN" sz="1200" smtClean="0"/>
              <a:t>--list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查看分支（包含远程分支）：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branch -a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20" y="1828799"/>
            <a:ext cx="2697466" cy="3592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6197" y="1406769"/>
            <a:ext cx="1962397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3</a:t>
            </a:r>
            <a:r>
              <a:rPr lang="zh-CN" altLang="en-US" sz="1200" b="1" dirty="0" smtClean="0">
                <a:effectLst/>
              </a:rPr>
              <a:t>、工作中的项目分支管理</a:t>
            </a:r>
            <a:endParaRPr lang="en-US" altLang="zh-CN" sz="1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73180" y="1318845"/>
            <a:ext cx="36904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master</a:t>
            </a:r>
            <a:r>
              <a:rPr lang="zh-CN" altLang="en-US" sz="1200" dirty="0" smtClean="0"/>
              <a:t>：主分支，一般都不会在此分支上开发项目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dev</a:t>
            </a:r>
            <a:r>
              <a:rPr lang="zh-CN" altLang="en-US" sz="1200" dirty="0" smtClean="0"/>
              <a:t>：开发分支。一般在此分支上开发。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b="1" dirty="0" smtClean="0"/>
              <a:t>版本分支：</a:t>
            </a:r>
            <a:r>
              <a:rPr lang="zh-CN" altLang="en-US" sz="1200" dirty="0" smtClean="0"/>
              <a:t>建立于</a:t>
            </a:r>
            <a:r>
              <a:rPr lang="en-US" altLang="zh-CN" sz="1200" dirty="0" smtClean="0"/>
              <a:t>dev</a:t>
            </a:r>
            <a:r>
              <a:rPr lang="zh-CN" altLang="en-US" sz="1200" dirty="0" smtClean="0"/>
              <a:t>分支下面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feature-vueAdmin-V1.0.0-20190919</a:t>
            </a:r>
            <a:r>
              <a:rPr lang="zh-CN" altLang="en-US" sz="1200" dirty="0" smtClean="0"/>
              <a:t>：分支完整名称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feature</a:t>
            </a:r>
            <a:r>
              <a:rPr lang="zh-CN" altLang="en-US" sz="1200" dirty="0" smtClean="0"/>
              <a:t>：描述当前分支类型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vueAdmin</a:t>
            </a:r>
            <a:r>
              <a:rPr lang="zh-CN" altLang="en-US" sz="1200" dirty="0" smtClean="0"/>
              <a:t>：项目名称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V1.0.0</a:t>
            </a:r>
            <a:r>
              <a:rPr lang="zh-CN" altLang="en-US" sz="1200" dirty="0" smtClean="0"/>
              <a:t>：版本号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20190919</a:t>
            </a:r>
            <a:r>
              <a:rPr lang="zh-CN" altLang="en-US" sz="1200" dirty="0" smtClean="0"/>
              <a:t>：建立分支日期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BUG</a:t>
            </a:r>
            <a:r>
              <a:rPr lang="zh-CN" altLang="en-US" sz="1200" b="1" dirty="0" smtClean="0"/>
              <a:t>分支</a:t>
            </a:r>
            <a:r>
              <a:rPr lang="zh-CN" altLang="en-US" sz="1200" dirty="0" smtClean="0"/>
              <a:t>：建立于当前版本分支下面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bug-101241-20191020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分支完整名称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bug</a:t>
            </a:r>
            <a:r>
              <a:rPr lang="zh-CN" altLang="en-US" sz="1200" dirty="0" smtClean="0"/>
              <a:t>：分支类型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101241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20190919</a:t>
            </a:r>
            <a:r>
              <a:rPr lang="zh-CN" altLang="en-US" sz="1200" dirty="0" smtClean="0"/>
              <a:t>：建立分支日期</a:t>
            </a:r>
            <a:endParaRPr lang="en-US" altLang="zh-CN" sz="1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406" y="5654083"/>
            <a:ext cx="3067417" cy="397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06197" y="5502035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(</a:t>
            </a:r>
            <a:r>
              <a:rPr lang="zh-CN" altLang="en-US" sz="1000" b="1" dirty="0">
                <a:solidFill>
                  <a:srgbClr val="FF0000"/>
                </a:solidFill>
              </a:rPr>
              <a:t>非每家公司都这样</a:t>
            </a:r>
            <a:r>
              <a:rPr lang="en-US" altLang="zh-CN" sz="1000" b="1" dirty="0">
                <a:solidFill>
                  <a:srgbClr val="FF0000"/>
                </a:solidFill>
              </a:rPr>
              <a:t>)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构建项目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15" y="1406769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、构建项目</a:t>
            </a:r>
            <a:endParaRPr lang="en-US" altLang="zh-CN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/>
              <a:t> </a:t>
            </a:r>
            <a:r>
              <a:rPr lang="en-US" altLang="zh-CN" sz="1200" b="1" dirty="0" smtClean="0"/>
              <a:t>     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 create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-admin</a:t>
            </a:r>
            <a:endParaRPr lang="en-US" altLang="zh-CN" sz="1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76215" y="231237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2</a:t>
            </a:r>
            <a:r>
              <a:rPr lang="zh-CN" altLang="en-US" sz="1200" b="1" dirty="0" smtClean="0">
                <a:effectLst/>
              </a:rPr>
              <a:t>、配置信息</a:t>
            </a:r>
            <a:endParaRPr lang="en-US" altLang="zh-CN" sz="1200" b="1" dirty="0" smtClean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2855463"/>
            <a:ext cx="11108810" cy="17341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850465"/>
            <a:ext cx="11108810" cy="14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76363"/>
            <a:ext cx="11108810" cy="2829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3566601"/>
            <a:ext cx="11108810" cy="9322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4785" y="4680605"/>
            <a:ext cx="10669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路由模式有两种：</a:t>
            </a:r>
            <a:r>
              <a:rPr lang="en-US" altLang="zh-CN" sz="1200" b="1" dirty="0" smtClean="0"/>
              <a:t>hash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history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hash - </a:t>
            </a:r>
            <a:r>
              <a:rPr lang="zh-CN" altLang="en-US" sz="1200" dirty="0"/>
              <a:t>即地址栏</a:t>
            </a:r>
            <a:r>
              <a:rPr lang="en-US" altLang="zh-CN" sz="1200" dirty="0"/>
              <a:t>URL</a:t>
            </a:r>
            <a:r>
              <a:rPr lang="zh-CN" altLang="en-US" sz="1200" dirty="0"/>
              <a:t>中的 </a:t>
            </a:r>
            <a:r>
              <a:rPr lang="en-US" altLang="zh-CN" sz="1200" dirty="0"/>
              <a:t># </a:t>
            </a:r>
            <a:r>
              <a:rPr lang="zh-CN" altLang="en-US" sz="1200" dirty="0" smtClean="0"/>
              <a:t>符号；如：</a:t>
            </a:r>
            <a:r>
              <a:rPr lang="en-US" altLang="zh-CN" sz="1200" dirty="0"/>
              <a:t>http://www.abc.com/</a:t>
            </a:r>
            <a:r>
              <a:rPr lang="en-US" altLang="zh-CN" sz="1200" b="1" dirty="0">
                <a:solidFill>
                  <a:srgbClr val="FF0000"/>
                </a:solidFill>
              </a:rPr>
              <a:t>#</a:t>
            </a:r>
            <a:r>
              <a:rPr lang="en-US" altLang="zh-CN" sz="1200" dirty="0"/>
              <a:t>/</a:t>
            </a:r>
            <a:r>
              <a:rPr lang="en-US" altLang="zh-CN" sz="1200" dirty="0" smtClean="0"/>
              <a:t>hello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history —— </a:t>
            </a:r>
            <a:r>
              <a:rPr lang="zh-CN" altLang="en-US" sz="1200" dirty="0"/>
              <a:t>利用了 </a:t>
            </a:r>
            <a:r>
              <a:rPr lang="en-US" altLang="zh-CN" sz="1200" dirty="0"/>
              <a:t>HTML5 History Interface </a:t>
            </a:r>
            <a:r>
              <a:rPr lang="zh-CN" altLang="en-US" sz="1200" dirty="0"/>
              <a:t>中新增的 </a:t>
            </a:r>
            <a:r>
              <a:rPr lang="en-US" altLang="zh-CN" sz="1200" dirty="0" err="1"/>
              <a:t>pushState</a:t>
            </a:r>
            <a:r>
              <a:rPr lang="en-US" altLang="zh-CN" sz="1200" dirty="0"/>
              <a:t>()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replaceState</a:t>
            </a:r>
            <a:r>
              <a:rPr lang="en-US" altLang="zh-CN" sz="1200" dirty="0"/>
              <a:t>() </a:t>
            </a:r>
            <a:r>
              <a:rPr lang="zh-CN" altLang="en-US" sz="1200" dirty="0"/>
              <a:t>方法</a:t>
            </a:r>
            <a:r>
              <a:rPr lang="zh-CN" altLang="en-US" sz="1200" dirty="0" smtClean="0"/>
              <a:t>。（这个方法就是面试中常问到的，怎么去除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中的“</a:t>
            </a:r>
            <a:r>
              <a:rPr lang="en-US" altLang="zh-CN" sz="1200" dirty="0" smtClean="0"/>
              <a:t>#</a:t>
            </a:r>
            <a:r>
              <a:rPr lang="zh-CN" altLang="en-US" sz="1200" dirty="0" smtClean="0"/>
              <a:t>”号，此方法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需要后端 </a:t>
            </a:r>
            <a:r>
              <a:rPr lang="en-US" altLang="zh-CN" sz="1200" dirty="0" smtClean="0"/>
              <a:t>Apache </a:t>
            </a:r>
            <a:r>
              <a:rPr lang="zh-CN" altLang="en-US" sz="1200" dirty="0"/>
              <a:t>或 </a:t>
            </a:r>
            <a:r>
              <a:rPr lang="en-US" altLang="zh-CN" sz="1200" dirty="0" smtClean="0"/>
              <a:t>Nginx</a:t>
            </a:r>
            <a:r>
              <a:rPr lang="zh-CN" altLang="en-US" sz="1200" dirty="0" smtClean="0"/>
              <a:t> 进行</a:t>
            </a:r>
            <a:r>
              <a:rPr lang="zh-CN" altLang="en-US" sz="1200" dirty="0"/>
              <a:t>简单的路由</a:t>
            </a:r>
            <a:r>
              <a:rPr lang="zh-CN" altLang="en-US" sz="1200" dirty="0" smtClean="0"/>
              <a:t>配置，否则会报</a:t>
            </a:r>
            <a:r>
              <a:rPr lang="en-US" altLang="zh-CN" sz="1200" dirty="0" smtClean="0"/>
              <a:t>404</a:t>
            </a:r>
            <a:r>
              <a:rPr lang="zh-CN" altLang="en-US" sz="1200" dirty="0" smtClean="0"/>
              <a:t>。）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4785" y="5968857"/>
            <a:ext cx="6412333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</a:rPr>
              <a:t>注：这两个配置就是解决</a:t>
            </a:r>
            <a:r>
              <a:rPr lang="en-US" altLang="zh-CN" sz="1000" dirty="0" smtClean="0">
                <a:solidFill>
                  <a:srgbClr val="FF0000"/>
                </a:solidFill>
              </a:rPr>
              <a:t>URL</a:t>
            </a:r>
            <a:r>
              <a:rPr lang="zh-CN" altLang="en-US" sz="1000" dirty="0" smtClean="0">
                <a:solidFill>
                  <a:srgbClr val="FF0000"/>
                </a:solidFill>
              </a:rPr>
              <a:t>有没有 “</a:t>
            </a:r>
            <a:r>
              <a:rPr lang="en-US" altLang="zh-CN" sz="1000" dirty="0" smtClean="0">
                <a:solidFill>
                  <a:srgbClr val="FF0000"/>
                </a:solidFill>
              </a:rPr>
              <a:t>#</a:t>
            </a:r>
            <a:r>
              <a:rPr lang="zh-CN" altLang="en-US" sz="1000" dirty="0" smtClean="0">
                <a:solidFill>
                  <a:srgbClr val="FF0000"/>
                </a:solidFill>
              </a:rPr>
              <a:t>” 号的问题，如果不在意 “</a:t>
            </a:r>
            <a:r>
              <a:rPr lang="en-US" altLang="zh-CN" sz="1000" dirty="0" smtClean="0">
                <a:solidFill>
                  <a:srgbClr val="FF0000"/>
                </a:solidFill>
              </a:rPr>
              <a:t>#</a:t>
            </a:r>
            <a:r>
              <a:rPr lang="zh-CN" altLang="en-US" sz="1000" dirty="0" smtClean="0">
                <a:solidFill>
                  <a:srgbClr val="FF0000"/>
                </a:solidFill>
              </a:rPr>
              <a:t>” 号这个东西，就用</a:t>
            </a:r>
            <a:r>
              <a:rPr lang="en-US" altLang="zh-CN" sz="1000" dirty="0" smtClean="0">
                <a:solidFill>
                  <a:srgbClr val="FF0000"/>
                </a:solidFill>
              </a:rPr>
              <a:t>hash</a:t>
            </a:r>
            <a:r>
              <a:rPr lang="zh-CN" altLang="en-US" sz="1000" dirty="0" smtClean="0">
                <a:solidFill>
                  <a:srgbClr val="FF0000"/>
                </a:solidFill>
              </a:rPr>
              <a:t>。在意就用 </a:t>
            </a:r>
            <a:r>
              <a:rPr lang="en-US" altLang="zh-CN" sz="10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515803"/>
            <a:ext cx="11108810" cy="1831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2757413"/>
            <a:ext cx="11108810" cy="168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72625"/>
            <a:ext cx="11108810" cy="15581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2419755"/>
            <a:ext cx="11108810" cy="1636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376409"/>
            <a:ext cx="11108810" cy="15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556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29</cp:revision>
  <dcterms:created xsi:type="dcterms:W3CDTF">2019-09-19T15:01:55Z</dcterms:created>
  <dcterms:modified xsi:type="dcterms:W3CDTF">2019-09-22T02:34:52Z</dcterms:modified>
</cp:coreProperties>
</file>