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传参方式、接收方式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24253" y="1479110"/>
            <a:ext cx="46247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第一种：明文传参； （ </a:t>
            </a:r>
            <a:r>
              <a:rPr lang="en-US" altLang="zh-CN" sz="1400" smtClean="0"/>
              <a:t>URL</a:t>
            </a:r>
            <a:r>
              <a:rPr lang="zh-CN" altLang="en-US" sz="1400" smtClean="0"/>
              <a:t>路径</a:t>
            </a:r>
            <a:r>
              <a:rPr lang="zh-CN" altLang="en-US" sz="1400" b="1">
                <a:solidFill>
                  <a:srgbClr val="FF0000"/>
                </a:solidFill>
              </a:rPr>
              <a:t>会</a:t>
            </a:r>
            <a:r>
              <a:rPr lang="zh-CN" altLang="en-US" sz="1400"/>
              <a:t>显示传递的</a:t>
            </a:r>
            <a:r>
              <a:rPr lang="zh-CN" altLang="en-US" sz="1400" smtClean="0"/>
              <a:t>参数）</a:t>
            </a:r>
            <a:endParaRPr lang="en-US" altLang="zh-CN" sz="1400" smtClean="0"/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rgbClr val="FF0000"/>
                </a:solidFill>
              </a:rPr>
              <a:t>优势：页面刷新参数不会丢失，劣势：参数公开</a:t>
            </a:r>
            <a:endParaRPr lang="en-US" altLang="zh-CN" sz="120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4254" y="2291854"/>
            <a:ext cx="5064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HTML</a:t>
            </a:r>
            <a:r>
              <a:rPr lang="zh-CN" altLang="en-US" sz="1200" smtClean="0"/>
              <a:t>：跳转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&lt;</a:t>
            </a:r>
            <a:r>
              <a:rPr lang="en-US" altLang="zh-CN" sz="1200"/>
              <a:t>router-link :to="{name:xxx,</a:t>
            </a:r>
            <a:r>
              <a:rPr lang="en-US" altLang="zh-CN" sz="1200" b="1"/>
              <a:t>query</a:t>
            </a:r>
            <a:r>
              <a:rPr lang="en-US" altLang="zh-CN" sz="1200"/>
              <a:t>:{page:1,code:8899}}"&gt;&lt;/router-link</a:t>
            </a:r>
            <a:r>
              <a:rPr lang="en-US" altLang="zh-CN" sz="1200" smtClean="0"/>
              <a:t>&gt;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JS</a:t>
            </a:r>
            <a:r>
              <a:rPr lang="zh-CN" altLang="en-US" sz="1200" smtClean="0"/>
              <a:t>跳转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this.$router.push({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name: `xxx`,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query: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page: '1', code: '8989'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})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接收：</a:t>
            </a:r>
            <a:r>
              <a:rPr lang="en-US" altLang="zh-CN" sz="1200"/>
              <a:t>this.$</a:t>
            </a:r>
            <a:r>
              <a:rPr lang="en-US" altLang="zh-CN" sz="1200" smtClean="0"/>
              <a:t>route.query.xxxxxx</a:t>
            </a: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20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890845" y="1479110"/>
            <a:ext cx="46247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/>
              <a:t>第</a:t>
            </a:r>
            <a:r>
              <a:rPr lang="zh-CN" altLang="en-US" sz="1400"/>
              <a:t>二种：密文传参； （ </a:t>
            </a:r>
            <a:r>
              <a:rPr lang="en-US" altLang="zh-CN" sz="1400" smtClean="0"/>
              <a:t>URL</a:t>
            </a:r>
            <a:r>
              <a:rPr lang="zh-CN" altLang="en-US" sz="1400" smtClean="0"/>
              <a:t>路径</a:t>
            </a:r>
            <a:r>
              <a:rPr lang="zh-CN" altLang="en-US" sz="1400" b="1" smtClean="0">
                <a:solidFill>
                  <a:srgbClr val="FF0000"/>
                </a:solidFill>
              </a:rPr>
              <a:t>不会</a:t>
            </a:r>
            <a:r>
              <a:rPr lang="zh-CN" altLang="en-US" sz="1400" smtClean="0"/>
              <a:t>显示</a:t>
            </a:r>
            <a:r>
              <a:rPr lang="zh-CN" altLang="en-US" sz="1400"/>
              <a:t>传递的</a:t>
            </a:r>
            <a:r>
              <a:rPr lang="zh-CN" altLang="en-US" sz="1400" smtClean="0"/>
              <a:t>参数）</a:t>
            </a:r>
            <a:endParaRPr lang="en-US" altLang="zh-CN" sz="1400" smtClean="0"/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rgbClr val="FF0000"/>
                </a:solidFill>
              </a:rPr>
              <a:t>优势：参数不显示，劣势：页面刷新参数消失</a:t>
            </a:r>
            <a:endParaRPr lang="en-US" altLang="zh-CN" sz="1200" smtClean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0845" y="2291854"/>
            <a:ext cx="5591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HTML</a:t>
            </a:r>
            <a:r>
              <a:rPr lang="zh-CN" altLang="en-US" sz="1200" smtClean="0"/>
              <a:t>：跳转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&lt;router-link :to="{name:xxx,</a:t>
            </a:r>
            <a:r>
              <a:rPr lang="en-US" altLang="zh-CN" sz="1200" b="1"/>
              <a:t>params</a:t>
            </a:r>
            <a:r>
              <a:rPr lang="en-US" altLang="zh-CN" sz="1200"/>
              <a:t>:{page:1,code:8899}}"&gt;&lt;/router-link</a:t>
            </a:r>
            <a:r>
              <a:rPr lang="en-US" altLang="zh-CN" sz="1200" smtClean="0"/>
              <a:t>&gt;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JS</a:t>
            </a:r>
            <a:r>
              <a:rPr lang="zh-CN" altLang="en-US" sz="1200" smtClean="0"/>
              <a:t>跳转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this.$router.push({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name: `xxx`,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params: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page: '1', code: '8989'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})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接收：</a:t>
            </a:r>
            <a:r>
              <a:rPr lang="en-US" altLang="zh-CN" sz="1200"/>
              <a:t> this.$route.params.page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48408" y="46599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传参方式、接收方式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97876" y="1162586"/>
            <a:ext cx="46247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第三种：冒号的的形式传递传</a:t>
            </a:r>
            <a:r>
              <a:rPr lang="zh-CN" altLang="en-US" sz="1400" smtClean="0"/>
              <a:t>参</a:t>
            </a:r>
            <a:endParaRPr lang="en-US" altLang="zh-CN" sz="1400" smtClean="0"/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rgbClr val="FF0000"/>
                </a:solidFill>
              </a:rPr>
              <a:t>优势：页面刷新参数不会丢失，劣势：需要一一配置</a:t>
            </a:r>
            <a:endParaRPr lang="en-US" altLang="zh-CN" sz="120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7877" y="1975330"/>
            <a:ext cx="40356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path: "/</a:t>
            </a:r>
            <a:r>
              <a:rPr lang="en-US" altLang="zh-CN" sz="1200" smtClean="0"/>
              <a:t>infoDetailed</a:t>
            </a:r>
            <a:r>
              <a:rPr lang="en-US" altLang="zh-CN" sz="1200" smtClean="0">
                <a:solidFill>
                  <a:srgbClr val="FF0000"/>
                </a:solidFill>
              </a:rPr>
              <a:t>/:</a:t>
            </a:r>
            <a:r>
              <a:rPr lang="en-US" altLang="zh-CN" sz="1200">
                <a:solidFill>
                  <a:srgbClr val="FF0000"/>
                </a:solidFill>
              </a:rPr>
              <a:t>newsId/:newsTitle</a:t>
            </a:r>
            <a:r>
              <a:rPr lang="en-US" altLang="zh-CN" sz="1200" smtClean="0"/>
              <a:t>",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name: "</a:t>
            </a:r>
            <a:r>
              <a:rPr lang="en-US" altLang="zh-CN" sz="1200" smtClean="0"/>
              <a:t>InfoDetailed”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meta: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name: "</a:t>
            </a:r>
            <a:r>
              <a:rPr lang="zh-CN" altLang="en-US" sz="1200"/>
              <a:t>信息详情</a:t>
            </a:r>
            <a:r>
              <a:rPr lang="en-US" altLang="zh-CN" sz="1200"/>
              <a:t>"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  </a:t>
            </a:r>
            <a:r>
              <a:rPr lang="en-US" altLang="zh-CN" sz="1200"/>
              <a:t>},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component: () =&gt; import("../views/Info/category.vue")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}</a:t>
            </a:r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传参数方式：</a:t>
            </a:r>
            <a:endParaRPr lang="en-US" altLang="zh-CN" sz="1200" smtClean="0"/>
          </a:p>
          <a:p>
            <a:r>
              <a:rPr lang="en-US" altLang="zh-CN" sz="1200"/>
              <a:t>root.$router.push({</a:t>
            </a:r>
          </a:p>
          <a:p>
            <a:r>
              <a:rPr lang="en-US" altLang="zh-CN" sz="1200"/>
              <a:t>    path: `/InfoDetailed/${data.id}/${data.title}`</a:t>
            </a:r>
          </a:p>
          <a:p>
            <a:r>
              <a:rPr lang="en-US" altLang="zh-CN" sz="1200" smtClean="0"/>
              <a:t>})</a:t>
            </a:r>
          </a:p>
          <a:p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接收方式：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{{ $route.params.newsId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{{ $route.params.newsTitle}}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864468" y="652632"/>
            <a:ext cx="57325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/>
              <a:t>第四种：</a:t>
            </a:r>
            <a:r>
              <a:rPr lang="en-US" altLang="zh-CN" sz="1400" smtClean="0"/>
              <a:t>vuex </a:t>
            </a:r>
            <a:r>
              <a:rPr lang="zh-CN" altLang="en-US" sz="1400" smtClean="0"/>
              <a:t>结合 </a:t>
            </a:r>
            <a:r>
              <a:rPr lang="en-US" altLang="zh-CN" sz="1400" smtClean="0"/>
              <a:t>HTML5</a:t>
            </a:r>
            <a:r>
              <a:rPr lang="zh-CN" altLang="en-US" sz="1400" smtClean="0"/>
              <a:t>本地储存</a:t>
            </a:r>
            <a:endParaRPr lang="en-US" altLang="zh-CN" sz="1400" smtClean="0"/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rgbClr val="FF0000"/>
                </a:solidFill>
              </a:rPr>
              <a:t>优势：参数不显示，劣势：微稍有点大材小用（解决第二种传参参数丢失）</a:t>
            </a:r>
            <a:endParaRPr lang="en-US" altLang="zh-CN" sz="1200" smtClean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4468" y="1345129"/>
            <a:ext cx="5591909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详见视频演示</a:t>
            </a:r>
            <a:endParaRPr lang="en-US" altLang="zh-CN" sz="120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864468" y="2234406"/>
            <a:ext cx="57325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/>
              <a:t>第五种：新窗口打开</a:t>
            </a:r>
            <a:endParaRPr lang="en-US" altLang="zh-CN" sz="1400" smtClean="0"/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rgbClr val="FF0000"/>
                </a:solidFill>
              </a:rPr>
              <a:t>优势：参数不显示，劣势：微稍有点大材小用（解决第二种传参参数丢失）</a:t>
            </a:r>
            <a:endParaRPr lang="en-US" altLang="zh-CN" sz="1200" smtClean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64468" y="3047150"/>
            <a:ext cx="5591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HTML: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&lt;router-link tag="a" target="_blank" :to="{name:'searchGoods',params:{catId:0},query:{keywords:'</a:t>
            </a:r>
            <a:r>
              <a:rPr lang="zh-CN" altLang="en-US" sz="1200"/>
              <a:t>手机</a:t>
            </a:r>
            <a:r>
              <a:rPr lang="en-US" altLang="zh-CN" sz="1200"/>
              <a:t>'}}"&gt;</a:t>
            </a:r>
            <a:r>
              <a:rPr lang="zh-CN" altLang="en-US" sz="1200"/>
              <a:t>热门好货</a:t>
            </a:r>
            <a:r>
              <a:rPr lang="en-US" altLang="zh-CN" sz="1200"/>
              <a:t>&lt;/router-link&gt;</a:t>
            </a:r>
            <a:r>
              <a:rPr lang="zh-CN" altLang="en-US" sz="1200"/>
              <a:t>需要注意的是，</a:t>
            </a:r>
            <a:r>
              <a:rPr lang="en-US" altLang="zh-CN" sz="1200"/>
              <a:t>vue1</a:t>
            </a:r>
            <a:r>
              <a:rPr lang="zh-CN" altLang="en-US" sz="1200"/>
              <a:t>不支持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JS</a:t>
            </a:r>
            <a:r>
              <a:rPr lang="zh-CN" altLang="en-US" sz="1200" smtClean="0"/>
              <a:t>：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let routeData = this.$router.resolve({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name: "searchGoods",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query: params,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params:{catId:params.catId}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});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window.open(routeData.href, '_blank</a:t>
            </a:r>
            <a:r>
              <a:rPr lang="en-US" altLang="zh-CN" sz="1200" smtClean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718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243</Words>
  <Application>Microsoft Office PowerPoint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135</cp:revision>
  <dcterms:created xsi:type="dcterms:W3CDTF">2019-09-19T15:01:55Z</dcterms:created>
  <dcterms:modified xsi:type="dcterms:W3CDTF">2020-01-23T13:16:52Z</dcterms:modified>
</cp:coreProperties>
</file>