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77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>
    <p:extLst>
      <p:ext uri="{19B8F6BF-5375-455C-9EA6-DF929625EA0E}">
        <p15:presenceInfo xmlns:p15="http://schemas.microsoft.com/office/powerpoint/2012/main" userId="a_m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B43-D796-40D3-9DCA-72EE8A416604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6374-E455-438D-B28E-FCDF223E1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-jshtml.c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4785" y="501162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混入 </a:t>
            </a:r>
            <a:r>
              <a:rPr lang="en-US" altLang="zh-CN" sz="2400"/>
              <a:t>mixin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09955" y="1224704"/>
            <a:ext cx="113332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什么</a:t>
            </a:r>
            <a:r>
              <a:rPr lang="zh-CN" altLang="en-US" sz="1200" b="1"/>
              <a:t>是</a:t>
            </a:r>
            <a:r>
              <a:rPr lang="en-US" altLang="zh-CN" sz="1200" b="1"/>
              <a:t>mixins</a:t>
            </a:r>
            <a:r>
              <a:rPr lang="zh-CN" altLang="en-US" sz="1200" b="1"/>
              <a:t>？</a:t>
            </a:r>
          </a:p>
          <a:p>
            <a:pPr>
              <a:lnSpc>
                <a:spcPct val="150000"/>
              </a:lnSpc>
            </a:pPr>
            <a:r>
              <a:rPr lang="zh-CN" altLang="en-US" sz="1200"/>
              <a:t>官方解释：混入 </a:t>
            </a:r>
            <a:r>
              <a:rPr lang="en-US" altLang="zh-CN" sz="1200"/>
              <a:t>(mixins) </a:t>
            </a:r>
            <a:r>
              <a:rPr lang="zh-CN" altLang="en-US" sz="1200"/>
              <a:t>是一种分发 </a:t>
            </a:r>
            <a:r>
              <a:rPr lang="en-US" altLang="zh-CN" sz="1200"/>
              <a:t>Vue </a:t>
            </a:r>
            <a:r>
              <a:rPr lang="zh-CN" altLang="en-US" sz="1200"/>
              <a:t>组件中</a:t>
            </a:r>
            <a:r>
              <a:rPr lang="zh-CN" altLang="en-US" sz="1200" b="1">
                <a:solidFill>
                  <a:srgbClr val="FF0000"/>
                </a:solidFill>
              </a:rPr>
              <a:t>可复用功能</a:t>
            </a:r>
            <a:r>
              <a:rPr lang="zh-CN" altLang="en-US" sz="1200"/>
              <a:t>的非常灵活的方式。混入对象可以包含任意组件选项。当组件使用混入对象时，所有混入对象的选项将被混入该组件本身的</a:t>
            </a:r>
            <a:r>
              <a:rPr lang="zh-CN" altLang="en-US" sz="1200"/>
              <a:t>选项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b="1" smtClean="0"/>
              <a:t>白话文</a:t>
            </a:r>
            <a:r>
              <a:rPr lang="zh-CN" altLang="en-US" sz="1200" b="1" smtClean="0">
                <a:sym typeface="Wingdings" panose="05000000000000000000" pitchFamily="2" charset="2"/>
              </a:rPr>
              <a:t>（非粤语）</a:t>
            </a:r>
            <a:endParaRPr lang="en-US" altLang="zh-CN" sz="1200" b="1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200" smtClean="0"/>
              <a:t>mixins</a:t>
            </a:r>
            <a:r>
              <a:rPr lang="zh-CN" altLang="en-US" sz="1200" smtClean="0"/>
              <a:t>可以理解成常见函数封装，想像一下封装</a:t>
            </a:r>
            <a:r>
              <a:rPr lang="en-US" altLang="zh-CN" sz="1200" smtClean="0"/>
              <a:t>JS</a:t>
            </a:r>
            <a:r>
              <a:rPr lang="zh-CN" altLang="en-US" sz="1200" smtClean="0"/>
              <a:t>方法。一</a:t>
            </a:r>
            <a:r>
              <a:rPr lang="zh-CN" altLang="en-US" sz="1200"/>
              <a:t>个方法你想到处使用，是不是可以提个文件出来封装</a:t>
            </a:r>
            <a:r>
              <a:rPr lang="zh-CN" altLang="en-US" sz="1200"/>
              <a:t>个</a:t>
            </a:r>
            <a:r>
              <a:rPr lang="zh-CN" altLang="en-US" sz="1200" smtClean="0"/>
              <a:t>函数。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但也不一定只干这个事，也可以进行一些业务逻辑的拆分、组合。不过这个还是</a:t>
            </a:r>
            <a:r>
              <a:rPr lang="zh-CN" altLang="en-US" sz="1200" b="1" smtClean="0">
                <a:solidFill>
                  <a:srgbClr val="FF0000"/>
                </a:solidFill>
              </a:rPr>
              <a:t>风险比较大</a:t>
            </a:r>
            <a:r>
              <a:rPr lang="zh-CN" altLang="en-US" sz="1200" smtClean="0"/>
              <a:t>的。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b="1" smtClean="0"/>
              <a:t>混入方式</a:t>
            </a:r>
            <a:endParaRPr lang="en-US" altLang="zh-CN" sz="1200" b="1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组件按需混入、全局混入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75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4785" y="5011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结构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509956" y="1356589"/>
            <a:ext cx="3015760" cy="449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// </a:t>
            </a:r>
            <a:r>
              <a:rPr lang="zh-CN" altLang="en-US" sz="1200"/>
              <a:t>定义一个</a:t>
            </a:r>
            <a:r>
              <a:rPr lang="zh-CN" altLang="en-US" sz="1200"/>
              <a:t>混入</a:t>
            </a:r>
            <a:r>
              <a:rPr lang="zh-CN" altLang="en-US" sz="1200" smtClean="0"/>
              <a:t>对象</a:t>
            </a:r>
            <a:r>
              <a:rPr lang="en-US" altLang="zh-CN" sz="1200" smtClean="0"/>
              <a:t>.js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/>
              <a:t>var myMixin = 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    created: function () 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        this.hello()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    },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    methods: 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        hello: function () 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            console.log('hello from mixin!')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}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// </a:t>
            </a:r>
            <a:r>
              <a:rPr lang="zh-CN" altLang="en-US" sz="1200"/>
              <a:t>定义一个使用混入对象的组件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var Component = Vue.extend({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    mixins: [myMixin]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})</a:t>
            </a:r>
            <a:endParaRPr lang="en-US" altLang="zh-CN" sz="120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123593" y="1356589"/>
            <a:ext cx="6356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/>
              <a:t>选项</a:t>
            </a:r>
            <a:r>
              <a:rPr lang="zh-CN" altLang="en-US" sz="1200" b="1" smtClean="0"/>
              <a:t>合并</a:t>
            </a:r>
            <a:endParaRPr lang="en-US" altLang="zh-CN" sz="1200" b="1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1</a:t>
            </a:r>
            <a:r>
              <a:rPr lang="zh-CN" altLang="en-US" sz="1200" smtClean="0"/>
              <a:t>、混入的 </a:t>
            </a:r>
            <a:r>
              <a:rPr lang="en-US" altLang="zh-CN" sz="1200" smtClean="0"/>
              <a:t>data</a:t>
            </a:r>
            <a:r>
              <a:rPr lang="en-US" altLang="zh-CN" sz="1200" smtClean="0"/>
              <a:t> </a:t>
            </a:r>
            <a:r>
              <a:rPr lang="zh-CN" altLang="en-US" sz="1200" smtClean="0"/>
              <a:t>中，键名相同，则读取</a:t>
            </a:r>
            <a:r>
              <a:rPr lang="zh-CN" altLang="en-US" sz="1200" b="1" smtClean="0">
                <a:solidFill>
                  <a:srgbClr val="FF0000"/>
                </a:solidFill>
              </a:rPr>
              <a:t>组件</a:t>
            </a:r>
            <a:r>
              <a:rPr lang="zh-CN" altLang="en-US" sz="1200" smtClean="0"/>
              <a:t>中的 键名；反之读取混入键名；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2</a:t>
            </a:r>
            <a:r>
              <a:rPr lang="zh-CN" altLang="en-US" sz="1200"/>
              <a:t>、钩子：同名钩子函数将混合为一个数组，因此都将被</a:t>
            </a:r>
            <a:r>
              <a:rPr lang="zh-CN" altLang="en-US" sz="1200"/>
              <a:t>调用</a:t>
            </a:r>
            <a:r>
              <a:rPr lang="zh-CN" altLang="en-US" sz="1200" smtClean="0"/>
              <a:t>。混入</a:t>
            </a:r>
            <a:r>
              <a:rPr lang="zh-CN" altLang="en-US" sz="1200"/>
              <a:t>对象的钩子将在组件自身钩子</a:t>
            </a:r>
            <a:r>
              <a:rPr lang="zh-CN" altLang="en-US" sz="1200" b="1">
                <a:solidFill>
                  <a:srgbClr val="FF0000"/>
                </a:solidFill>
              </a:rPr>
              <a:t>之前</a:t>
            </a:r>
            <a:r>
              <a:rPr lang="zh-CN" altLang="en-US" sz="1200" b="1">
                <a:solidFill>
                  <a:srgbClr val="FF0000"/>
                </a:solidFill>
              </a:rPr>
              <a:t>调用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3</a:t>
            </a:r>
            <a:r>
              <a:rPr lang="zh-CN" altLang="en-US" sz="1200"/>
              <a:t>、值为</a:t>
            </a:r>
            <a:r>
              <a:rPr lang="zh-CN" altLang="en-US" sz="1200"/>
              <a:t>对象</a:t>
            </a:r>
            <a:r>
              <a:rPr lang="zh-CN" altLang="en-US" sz="1200" smtClean="0"/>
              <a:t>的混入：如</a:t>
            </a:r>
            <a:r>
              <a:rPr lang="en-US" altLang="zh-CN" sz="1200"/>
              <a:t>methods,components</a:t>
            </a:r>
            <a:r>
              <a:rPr lang="zh-CN" altLang="en-US" sz="1200"/>
              <a:t>等，选项会被</a:t>
            </a:r>
            <a:r>
              <a:rPr lang="zh-CN" altLang="en-US" sz="1200"/>
              <a:t>合并</a:t>
            </a:r>
            <a:r>
              <a:rPr lang="zh-CN" altLang="en-US" sz="1200" smtClean="0"/>
              <a:t>，</a:t>
            </a:r>
            <a:r>
              <a:rPr lang="zh-CN" altLang="en-US" sz="1200" b="1" smtClean="0">
                <a:solidFill>
                  <a:srgbClr val="FF0000"/>
                </a:solidFill>
              </a:rPr>
              <a:t>组件对象</a:t>
            </a:r>
            <a:r>
              <a:rPr lang="zh-CN" altLang="en-US" sz="1200" smtClean="0"/>
              <a:t>覆盖</a:t>
            </a:r>
            <a:r>
              <a:rPr lang="zh-CN" altLang="en-US" sz="1200" smtClean="0">
                <a:solidFill>
                  <a:srgbClr val="FF0000"/>
                </a:solidFill>
              </a:rPr>
              <a:t>混入对象</a:t>
            </a:r>
            <a:r>
              <a:rPr lang="zh-CN" altLang="en-US" sz="1200" smtClean="0"/>
              <a:t>。</a:t>
            </a:r>
            <a:endParaRPr lang="en-US" altLang="zh-CN" sz="120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123593" y="3143007"/>
            <a:ext cx="6356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全局混入</a:t>
            </a:r>
            <a:endParaRPr lang="en-US" altLang="zh-CN" sz="1200" b="1" smtClean="0"/>
          </a:p>
          <a:p>
            <a:pPr>
              <a:lnSpc>
                <a:spcPct val="150000"/>
              </a:lnSpc>
            </a:pPr>
            <a:r>
              <a:rPr lang="fr-FR" altLang="zh-CN" sz="1200"/>
              <a:t>import Router </a:t>
            </a:r>
            <a:r>
              <a:rPr lang="fr-FR" altLang="zh-CN" sz="1200"/>
              <a:t>from </a:t>
            </a:r>
            <a:r>
              <a:rPr lang="fr-FR" altLang="zh-CN" sz="1200" smtClean="0"/>
              <a:t>‘vue-router’ </a:t>
            </a:r>
            <a:r>
              <a:rPr lang="zh-CN" altLang="en-US" sz="1200" smtClean="0"/>
              <a:t>；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fr-FR" altLang="zh-CN" sz="1200" smtClean="0"/>
              <a:t>Vue.use(Router)</a:t>
            </a:r>
          </a:p>
          <a:p>
            <a:pPr>
              <a:lnSpc>
                <a:spcPct val="150000"/>
              </a:lnSpc>
            </a:pPr>
            <a:r>
              <a:rPr lang="zh-CN" altLang="en-US" sz="1200" smtClean="0"/>
              <a:t>谨慎使用，它</a:t>
            </a:r>
            <a:r>
              <a:rPr lang="zh-CN" altLang="en-US" sz="1200"/>
              <a:t>会</a:t>
            </a:r>
            <a:r>
              <a:rPr lang="zh-CN" altLang="en-US" sz="1200" smtClean="0"/>
              <a:t>影响</a:t>
            </a:r>
            <a:r>
              <a:rPr lang="en-US" altLang="zh-CN" sz="1200" smtClean="0"/>
              <a:t>Vue </a:t>
            </a:r>
            <a:r>
              <a:rPr lang="zh-CN" altLang="en-US" sz="1200"/>
              <a:t>实例 </a:t>
            </a:r>
            <a:r>
              <a:rPr lang="en-US" altLang="zh-CN" sz="1200"/>
              <a:t>(</a:t>
            </a:r>
            <a:r>
              <a:rPr lang="zh-CN" altLang="en-US" sz="1200"/>
              <a:t>包括第三方组件</a:t>
            </a:r>
            <a:r>
              <a:rPr lang="en-US" altLang="zh-CN" sz="1200"/>
              <a:t>)</a:t>
            </a:r>
            <a:r>
              <a:rPr lang="zh-CN" altLang="en-US" sz="1200" smtClean="0"/>
              <a:t>。</a:t>
            </a:r>
            <a:endParaRPr lang="en-US" altLang="zh-CN" sz="120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123593" y="4656580"/>
            <a:ext cx="635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监听</a:t>
            </a:r>
            <a:endParaRPr lang="en-US" altLang="zh-CN" sz="1200" b="1" smtClean="0"/>
          </a:p>
          <a:p>
            <a:pPr>
              <a:lnSpc>
                <a:spcPct val="150000"/>
              </a:lnSpc>
            </a:pPr>
            <a:r>
              <a:rPr lang="fr-FR" altLang="zh-CN" sz="1200" smtClean="0"/>
              <a:t>immediate</a:t>
            </a:r>
            <a:r>
              <a:rPr lang="fr-FR" altLang="zh-CN" sz="1200"/>
              <a:t>: </a:t>
            </a:r>
            <a:r>
              <a:rPr lang="fr-FR" altLang="zh-CN" sz="1200" smtClean="0"/>
              <a:t>true</a:t>
            </a:r>
          </a:p>
          <a:p>
            <a:pPr>
              <a:lnSpc>
                <a:spcPct val="150000"/>
              </a:lnSpc>
            </a:pPr>
            <a:r>
              <a:rPr lang="fr-FR" altLang="zh-CN" sz="1200" smtClean="0"/>
              <a:t>deep: true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9787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7189" y="4985240"/>
            <a:ext cx="2755883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mtClean="0"/>
              <a:t>进群请查看</a:t>
            </a:r>
            <a:endParaRPr lang="en-US" altLang="zh-CN" smtClean="0"/>
          </a:p>
          <a:p>
            <a:pPr algn="ctr">
              <a:lnSpc>
                <a:spcPct val="150000"/>
              </a:lnSpc>
            </a:pPr>
            <a:r>
              <a:rPr lang="en-US" altLang="zh-CN" smtClean="0">
                <a:hlinkClick r:id="rId3"/>
              </a:rPr>
              <a:t>http</a:t>
            </a:r>
            <a:r>
              <a:rPr lang="en-US" altLang="zh-CN">
                <a:hlinkClick r:id="rId3"/>
              </a:rPr>
              <a:t>://www.web-jshtml.cn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320</Words>
  <Application>Microsoft Office PowerPoint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a_ming</cp:lastModifiedBy>
  <cp:revision>183</cp:revision>
  <dcterms:created xsi:type="dcterms:W3CDTF">2019-09-19T15:01:55Z</dcterms:created>
  <dcterms:modified xsi:type="dcterms:W3CDTF">2020-03-03T08:30:34Z</dcterms:modified>
</cp:coreProperties>
</file>