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-jshtml.c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4785" y="50116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JSON</a:t>
            </a:r>
            <a:r>
              <a:rPr lang="zh-CN" altLang="en-US" sz="2400" smtClean="0"/>
              <a:t>对象深拷贝、浅拷贝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09956" y="1224704"/>
            <a:ext cx="518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常用方法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深拷贝：</a:t>
            </a:r>
            <a:r>
              <a:rPr lang="en-US" altLang="zh-CN" sz="1200" smtClean="0"/>
              <a:t>JSON.stringify(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)</a:t>
            </a:r>
            <a:r>
              <a:rPr lang="zh-CN" altLang="en-US" sz="1200" smtClean="0"/>
              <a:t>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浅拷贝：</a:t>
            </a:r>
            <a:r>
              <a:rPr lang="en-US" altLang="zh-CN" sz="1200" smtClean="0"/>
              <a:t>Object.assign({}, </a:t>
            </a:r>
            <a:r>
              <a:rPr lang="zh-CN" altLang="en-US" sz="1200" smtClean="0"/>
              <a:t>对象</a:t>
            </a:r>
            <a:r>
              <a:rPr lang="en-US" altLang="zh-CN" sz="1200" smtClean="0"/>
              <a:t>)</a:t>
            </a:r>
            <a:r>
              <a:rPr lang="zh-CN" altLang="en-US" sz="1200" smtClean="0"/>
              <a:t>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JSON</a:t>
            </a:r>
            <a:r>
              <a:rPr lang="zh-CN" altLang="en-US" sz="1200" smtClean="0"/>
              <a:t>格式字符串转</a:t>
            </a:r>
            <a:r>
              <a:rPr lang="en-US" altLang="zh-CN" sz="1200" smtClean="0"/>
              <a:t>JSON</a:t>
            </a:r>
            <a:r>
              <a:rPr lang="zh-CN" altLang="en-US" sz="1200" smtClean="0"/>
              <a:t>对象：</a:t>
            </a:r>
            <a:r>
              <a:rPr lang="en-US" altLang="zh-CN" sz="1200" smtClean="0"/>
              <a:t>JSON.parse(json</a:t>
            </a:r>
            <a:r>
              <a:rPr lang="zh-CN" altLang="en-US" sz="1200" smtClean="0"/>
              <a:t>格式字符串对象</a:t>
            </a:r>
            <a:r>
              <a:rPr lang="en-US" altLang="zh-CN" sz="1200" smtClean="0"/>
              <a:t>);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509956" y="3315601"/>
            <a:ext cx="5275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1</a:t>
            </a:r>
            <a:r>
              <a:rPr lang="zh-CN" altLang="en-US" sz="1200" b="1" smtClean="0"/>
              <a:t>、深</a:t>
            </a:r>
            <a:r>
              <a:rPr lang="zh-CN" altLang="en-US" sz="1200" b="1"/>
              <a:t>拷贝（白话文理解）</a:t>
            </a:r>
            <a:endParaRPr lang="en-US" altLang="zh-CN" sz="1200" b="1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直接复制原始对象所有数据，并脱离原始对象；不会对原始对象造成影响；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需要注意的事项：以下类型</a:t>
            </a:r>
            <a:r>
              <a:rPr lang="en-US" altLang="zh-CN" sz="1200" smtClean="0"/>
              <a:t>key</a:t>
            </a:r>
            <a:r>
              <a:rPr lang="zh-CN" altLang="en-US" sz="1200" smtClean="0"/>
              <a:t>对象会失丢；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</a:t>
            </a:r>
            <a:r>
              <a:rPr lang="en-US" altLang="zh-CN" sz="1200" smtClean="0"/>
              <a:t>     fun: function(),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</a:t>
            </a:r>
            <a:r>
              <a:rPr lang="en-US" altLang="zh-CN" sz="1200"/>
              <a:t>     aaa: undefined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 </a:t>
            </a:r>
            <a:r>
              <a:rPr lang="en-US" altLang="zh-CN" sz="1200"/>
              <a:t>     sym: Symbol()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}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注：深拷贝出来的对象是 </a:t>
            </a:r>
            <a:r>
              <a:rPr lang="zh-CN" altLang="en-US" sz="1200" b="1" smtClean="0">
                <a:solidFill>
                  <a:srgbClr val="FF0000"/>
                </a:solidFill>
              </a:rPr>
              <a:t>字符串类型</a:t>
            </a:r>
            <a:endParaRPr lang="en-US" altLang="zh-CN" sz="120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71140" y="4421720"/>
            <a:ext cx="527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2</a:t>
            </a:r>
            <a:r>
              <a:rPr lang="zh-CN" altLang="en-US" sz="1200" b="1" smtClean="0"/>
              <a:t>、浅拷贝</a:t>
            </a:r>
            <a:r>
              <a:rPr lang="zh-CN" altLang="en-US" sz="1200" b="1" smtClean="0"/>
              <a:t>（白话文理解）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只复制原始对象的第一层数据，第二层及以下数据还是原始数据对象的引用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注：浅拷贝出来的对象是 </a:t>
            </a:r>
            <a:r>
              <a:rPr lang="zh-CN" altLang="en-US" sz="1200" b="1" smtClean="0">
                <a:solidFill>
                  <a:srgbClr val="FF0000"/>
                </a:solidFill>
              </a:rPr>
              <a:t>对象类型</a:t>
            </a:r>
            <a:endParaRPr lang="en-US" altLang="zh-CN" sz="120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471139" y="1810959"/>
            <a:ext cx="52753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3</a:t>
            </a:r>
            <a:r>
              <a:rPr lang="zh-CN" altLang="en-US" sz="1200" b="1" smtClean="0"/>
              <a:t>、递归方式</a:t>
            </a:r>
            <a:r>
              <a:rPr lang="zh-CN" altLang="en-US" sz="1200" b="1"/>
              <a:t>（白话文理</a:t>
            </a:r>
            <a:r>
              <a:rPr lang="zh-CN" altLang="en-US" sz="1200" b="1"/>
              <a:t>解</a:t>
            </a:r>
            <a:r>
              <a:rPr lang="zh-CN" altLang="en-US" sz="1200" b="1" smtClean="0"/>
              <a:t>）</a:t>
            </a:r>
            <a:r>
              <a:rPr lang="zh-CN" altLang="en-US" sz="1200" b="1" smtClean="0">
                <a:solidFill>
                  <a:srgbClr val="FF0000"/>
                </a:solidFill>
              </a:rPr>
              <a:t>视频中没讲到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/>
              <a:t>把对象循环遍历一次</a:t>
            </a:r>
            <a:r>
              <a:rPr lang="zh-CN" altLang="en-US" sz="1200" smtClean="0"/>
              <a:t>，无论层级多深，将所以</a:t>
            </a:r>
            <a:r>
              <a:rPr lang="en-US" altLang="zh-CN" sz="1200" smtClean="0"/>
              <a:t>key</a:t>
            </a:r>
            <a:r>
              <a:rPr lang="zh-CN" altLang="en-US" sz="1200" smtClean="0"/>
              <a:t>对象全部赋给新对象，并脱离原始对象；不会对原始对象造成影响；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此方法可以有效解决 深拷贝 的</a:t>
            </a:r>
            <a:r>
              <a:rPr lang="en-US" altLang="zh-CN" sz="1200" smtClean="0"/>
              <a:t>function</a:t>
            </a:r>
            <a:r>
              <a:rPr lang="zh-CN" altLang="en-US" sz="1200" smtClean="0"/>
              <a:t>、</a:t>
            </a:r>
            <a:r>
              <a:rPr lang="en-US" altLang="zh-CN" sz="1200" smtClean="0"/>
              <a:t>undefined</a:t>
            </a:r>
            <a:r>
              <a:rPr lang="zh-CN" altLang="en-US" sz="1200" smtClean="0"/>
              <a:t>、</a:t>
            </a:r>
            <a:r>
              <a:rPr lang="en-US" altLang="zh-CN" sz="1200"/>
              <a:t>Symbol</a:t>
            </a:r>
            <a:r>
              <a:rPr lang="en-US" altLang="zh-CN" sz="1200" smtClean="0"/>
              <a:t>() </a:t>
            </a:r>
            <a:r>
              <a:rPr lang="zh-CN" altLang="en-US" sz="1200" smtClean="0"/>
              <a:t>丢失问题；</a:t>
            </a: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000" smtClean="0">
                <a:solidFill>
                  <a:srgbClr val="FF0000"/>
                </a:solidFill>
              </a:rPr>
              <a:t>注：遍历出来的对象是什么样的就是什么样，保持不变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7189" y="4985240"/>
            <a:ext cx="275588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进群请查看</a:t>
            </a:r>
            <a:endParaRPr lang="en-US" altLang="zh-CN" smtClean="0"/>
          </a:p>
          <a:p>
            <a:pPr algn="ctr">
              <a:lnSpc>
                <a:spcPct val="150000"/>
              </a:lnSpc>
            </a:pP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://www.web-jshtml.cn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230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188</cp:revision>
  <dcterms:created xsi:type="dcterms:W3CDTF">2019-09-19T15:01:55Z</dcterms:created>
  <dcterms:modified xsi:type="dcterms:W3CDTF">2020-03-10T15:54:33Z</dcterms:modified>
</cp:coreProperties>
</file>