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_ming" initials="a" lastIdx="1" clrIdx="0">
    <p:extLst>
      <p:ext uri="{19B8F6BF-5375-455C-9EA6-DF929625EA0E}">
        <p15:presenceInfo xmlns:p15="http://schemas.microsoft.com/office/powerpoint/2012/main" userId="a_m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8B43-D796-40D3-9DCA-72EE8A416604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6374-E455-438D-B28E-FCDF223E16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126374-E455-438D-B28E-FCDF223E16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9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29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1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1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8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16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4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70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B8DEA7-2D14-4798-8D3E-180E9191AD6A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20EAC-E590-4C7F-BED3-251DB15FAD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104238"/>
            <a:ext cx="574074" cy="5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-jshtml.c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8" y="1265500"/>
            <a:ext cx="5949374" cy="43256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30660" y="1872760"/>
            <a:ext cx="2484976" cy="31111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/>
              <a:t>父子</a:t>
            </a:r>
            <a:r>
              <a:rPr lang="zh-CN" altLang="en-US" sz="1200" smtClean="0"/>
              <a:t>组件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A</a:t>
            </a:r>
            <a:r>
              <a:rPr lang="zh-CN" altLang="en-US" sz="1200" smtClean="0"/>
              <a:t>与</a:t>
            </a:r>
            <a:r>
              <a:rPr lang="en-US" altLang="zh-CN" sz="1200" smtClean="0"/>
              <a:t>B</a:t>
            </a:r>
            <a:r>
              <a:rPr lang="zh-CN" altLang="en-US" sz="1200" smtClean="0"/>
              <a:t>、</a:t>
            </a:r>
            <a:r>
              <a:rPr lang="en-US" altLang="zh-CN" sz="1200" smtClean="0"/>
              <a:t>B</a:t>
            </a:r>
            <a:r>
              <a:rPr lang="zh-CN" altLang="en-US" sz="1200" smtClean="0"/>
              <a:t>与</a:t>
            </a:r>
            <a:r>
              <a:rPr lang="en-US" altLang="zh-CN" sz="1200" smtClean="0"/>
              <a:t>C</a:t>
            </a:r>
            <a:r>
              <a:rPr lang="zh-CN" altLang="en-US" sz="1200" smtClean="0"/>
              <a:t>、</a:t>
            </a:r>
            <a:r>
              <a:rPr lang="en-US" altLang="zh-CN" sz="1200" smtClean="0"/>
              <a:t>B</a:t>
            </a:r>
            <a:r>
              <a:rPr lang="zh-CN" altLang="en-US" sz="1200" smtClean="0"/>
              <a:t>与</a:t>
            </a:r>
            <a:r>
              <a:rPr lang="en-US" altLang="zh-CN" sz="1200" smtClean="0"/>
              <a:t>D</a:t>
            </a:r>
            <a:r>
              <a:rPr lang="zh-CN" altLang="en-US" sz="1200" smtClean="0"/>
              <a:t>、</a:t>
            </a:r>
            <a:r>
              <a:rPr lang="en-US" altLang="zh-CN" sz="1200" smtClean="0"/>
              <a:t>C</a:t>
            </a:r>
            <a:r>
              <a:rPr lang="zh-CN" altLang="en-US" sz="1200" smtClean="0"/>
              <a:t>与</a:t>
            </a:r>
            <a:r>
              <a:rPr lang="en-US" altLang="zh-CN" sz="1200" smtClean="0"/>
              <a:t>E</a:t>
            </a:r>
            <a:r>
              <a:rPr lang="zh-CN" altLang="en-US" sz="1200" smtClean="0"/>
              <a:t>、</a:t>
            </a:r>
            <a:r>
              <a:rPr lang="en-US" altLang="zh-CN" sz="1200" smtClean="0"/>
              <a:t>D</a:t>
            </a:r>
            <a:r>
              <a:rPr lang="zh-CN" altLang="en-US" sz="1200" smtClean="0"/>
              <a:t>与</a:t>
            </a:r>
            <a:r>
              <a:rPr lang="en-US" altLang="zh-CN" sz="1200" smtClean="0"/>
              <a:t>E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子孙组件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A</a:t>
            </a:r>
            <a:r>
              <a:rPr lang="zh-CN" altLang="en-US" sz="1200" smtClean="0"/>
              <a:t>与</a:t>
            </a:r>
            <a:r>
              <a:rPr lang="en-US" altLang="zh-CN" sz="1200" smtClean="0"/>
              <a:t>D</a:t>
            </a:r>
            <a:r>
              <a:rPr lang="zh-CN" altLang="en-US" sz="1200" smtClean="0"/>
              <a:t>、</a:t>
            </a:r>
            <a:r>
              <a:rPr lang="en-US" altLang="zh-CN" sz="1200" smtClean="0"/>
              <a:t>B</a:t>
            </a:r>
            <a:r>
              <a:rPr lang="zh-CN" altLang="en-US" sz="1200" smtClean="0"/>
              <a:t>与</a:t>
            </a:r>
            <a:r>
              <a:rPr lang="en-US" altLang="zh-CN" sz="1200" smtClean="0"/>
              <a:t>E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兄弟组件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C</a:t>
            </a:r>
            <a:r>
              <a:rPr lang="zh-CN" altLang="en-US" sz="1200" smtClean="0"/>
              <a:t>与</a:t>
            </a:r>
            <a:r>
              <a:rPr lang="en-US" altLang="zh-CN" sz="1200" smtClean="0"/>
              <a:t>D</a:t>
            </a:r>
          </a:p>
          <a:p>
            <a:pPr>
              <a:lnSpc>
                <a:spcPct val="150000"/>
              </a:lnSpc>
            </a:pPr>
            <a:endParaRPr lang="en-US" altLang="zh-CN" sz="120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隔代组件</a:t>
            </a:r>
            <a:endParaRPr lang="en-US" altLang="zh-CN" sz="1200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A</a:t>
            </a:r>
            <a:r>
              <a:rPr lang="zh-CN" altLang="en-US" sz="1200" smtClean="0"/>
              <a:t>与</a:t>
            </a:r>
            <a:r>
              <a:rPr lang="en-US" altLang="zh-CN" sz="1200" smtClean="0"/>
              <a:t>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531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785" y="501162"/>
            <a:ext cx="5190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父、子组件通讯 </a:t>
            </a:r>
            <a:r>
              <a:rPr lang="en-US" altLang="zh-CN" sz="2400" smtClean="0"/>
              <a:t>props</a:t>
            </a:r>
            <a:r>
              <a:rPr lang="zh-CN" altLang="en-US" sz="2400" smtClean="0"/>
              <a:t>、</a:t>
            </a:r>
            <a:r>
              <a:rPr lang="en-US" altLang="zh-CN" sz="2400" smtClean="0"/>
              <a:t>emit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.sync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1473042"/>
            <a:ext cx="5530362" cy="45522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2482" y="1222792"/>
            <a:ext cx="32367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A.vue</a:t>
            </a:r>
            <a:r>
              <a:rPr lang="zh-CN" altLang="en-US" sz="1200" b="1" smtClean="0"/>
              <a:t>（父组件）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&lt;</a:t>
            </a:r>
            <a:r>
              <a:rPr lang="en-US" altLang="zh-CN" sz="1200"/>
              <a:t>template&gt;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&lt;B </a:t>
            </a:r>
            <a:r>
              <a:rPr lang="en-US" altLang="zh-CN" sz="1200" smtClean="0">
                <a:solidFill>
                  <a:srgbClr val="FF0000"/>
                </a:solidFill>
              </a:rPr>
              <a:t>data.sync</a:t>
            </a:r>
            <a:r>
              <a:rPr lang="en-US" altLang="zh-CN" sz="1200" smtClean="0"/>
              <a:t>="100“ @eventFn=“</a:t>
            </a:r>
            <a:r>
              <a:rPr lang="en-US" altLang="zh-CN" sz="1200" b="1" smtClean="0">
                <a:solidFill>
                  <a:srgbClr val="00B0F0"/>
                </a:solidFill>
              </a:rPr>
              <a:t>parent</a:t>
            </a:r>
            <a:r>
              <a:rPr lang="en-US" altLang="zh-CN" sz="1200" smtClean="0"/>
              <a:t>”</a:t>
            </a:r>
            <a:r>
              <a:rPr lang="en-US" altLang="zh-CN" sz="1200"/>
              <a:t> /&gt;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&lt;/template&gt;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export default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setup(props) </a:t>
            </a:r>
            <a:r>
              <a:rPr lang="en-US" altLang="zh-CN" sz="120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    </a:t>
            </a:r>
            <a:r>
              <a:rPr lang="en-US" altLang="zh-CN" sz="1200" smtClean="0"/>
              <a:t>eventFn = (</a:t>
            </a:r>
            <a:r>
              <a:rPr lang="en-US" altLang="zh-CN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altLang="zh-CN" sz="1200" smtClean="0"/>
              <a:t>) =&gt; {}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        return {}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&lt;/script&gt;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&lt;style lang="scss" scoped&gt;&lt;/style&gt;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891096" y="731994"/>
            <a:ext cx="330090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B.vue</a:t>
            </a:r>
            <a:r>
              <a:rPr lang="zh-CN" altLang="en-US" sz="1200" b="1" smtClean="0"/>
              <a:t>（子组件）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&lt;template&gt;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&lt;div&gt;{{ data }}&lt;/div&gt;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&lt;/template&gt;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&lt;script&gt;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export default 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</a:t>
            </a:r>
            <a:r>
              <a:rPr lang="en-US" altLang="zh-CN" sz="1200">
                <a:solidFill>
                  <a:srgbClr val="FF0000"/>
                </a:solidFill>
              </a:rPr>
              <a:t>props: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        data: {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            type: String,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            defaule: ""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        }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FF0000"/>
                </a:solidFill>
              </a:rPr>
              <a:t>    },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setup(){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    </a:t>
            </a:r>
            <a:r>
              <a:rPr lang="en-US" altLang="zh-CN" sz="1200" b="1" smtClean="0">
                <a:solidFill>
                  <a:srgbClr val="00B0F0"/>
                </a:solidFill>
              </a:rPr>
              <a:t>emit(“parent”, </a:t>
            </a:r>
            <a:r>
              <a:rPr lang="en-US" altLang="zh-CN" sz="12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100</a:t>
            </a:r>
            <a:r>
              <a:rPr lang="en-US" altLang="zh-CN" sz="1200" b="1" smtClean="0">
                <a:solidFill>
                  <a:srgbClr val="00B0F0"/>
                </a:solidFill>
              </a:rPr>
              <a:t>) // </a:t>
            </a:r>
            <a:r>
              <a:rPr lang="zh-CN" altLang="en-US" sz="1200" b="1" smtClean="0">
                <a:solidFill>
                  <a:srgbClr val="00B0F0"/>
                </a:solidFill>
              </a:rPr>
              <a:t>回调父组件的方法</a:t>
            </a:r>
            <a:endParaRPr lang="en-US" altLang="zh-CN" sz="1200" b="1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b="1">
                <a:solidFill>
                  <a:srgbClr val="00B0F0"/>
                </a:solidFill>
              </a:rPr>
              <a:t> </a:t>
            </a:r>
            <a:r>
              <a:rPr lang="en-US" altLang="zh-CN" sz="1200" b="1" smtClean="0">
                <a:solidFill>
                  <a:srgbClr val="00B0F0"/>
                </a:solidFill>
              </a:rPr>
              <a:t>       emit(“update:data”, 111111)</a:t>
            </a:r>
            <a:endParaRPr lang="en-US" altLang="zh-CN" sz="1200" b="1" smtClean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smtClean="0"/>
              <a:t>    }</a:t>
            </a:r>
          </a:p>
          <a:p>
            <a:pPr>
              <a:lnSpc>
                <a:spcPct val="150000"/>
              </a:lnSpc>
            </a:pPr>
            <a:r>
              <a:rPr lang="en-US" altLang="zh-CN" sz="1200" smtClean="0"/>
              <a:t>}</a:t>
            </a:r>
            <a:endParaRPr lang="en-US" altLang="zh-CN" sz="1200"/>
          </a:p>
          <a:p>
            <a:pPr>
              <a:lnSpc>
                <a:spcPct val="150000"/>
              </a:lnSpc>
            </a:pPr>
            <a:r>
              <a:rPr lang="en-US" altLang="zh-CN" sz="1200"/>
              <a:t>&lt;/script&gt;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&lt;style lang="scss" scoped&gt;&lt;/style&gt;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8283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2" y="1587385"/>
            <a:ext cx="5271866" cy="38330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785" y="50116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中央事件总线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39203" y="1494789"/>
            <a:ext cx="1843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创建实例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fr-FR" altLang="zh-CN" sz="1200" smtClean="0"/>
              <a:t>import </a:t>
            </a:r>
            <a:r>
              <a:rPr lang="fr-FR" altLang="zh-CN" sz="1200"/>
              <a:t>Vue from </a:t>
            </a:r>
            <a:r>
              <a:rPr lang="fr-FR" altLang="zh-CN" sz="1200" smtClean="0"/>
              <a:t>‘</a:t>
            </a:r>
            <a:r>
              <a:rPr lang="en-US" altLang="zh-CN" sz="1200" smtClean="0"/>
              <a:t>v</a:t>
            </a:r>
            <a:r>
              <a:rPr lang="fr-FR" altLang="zh-CN" sz="1200" smtClean="0"/>
              <a:t>ue';</a:t>
            </a:r>
            <a:endParaRPr lang="fr-FR" altLang="zh-CN" sz="1200" smtClean="0"/>
          </a:p>
          <a:p>
            <a:pPr>
              <a:lnSpc>
                <a:spcPct val="150000"/>
              </a:lnSpc>
            </a:pPr>
            <a:r>
              <a:rPr lang="fr-FR" altLang="zh-CN" sz="1200" smtClean="0"/>
              <a:t>export </a:t>
            </a:r>
            <a:r>
              <a:rPr lang="fr-FR" altLang="zh-CN" sz="1200"/>
              <a:t>default new </a:t>
            </a:r>
            <a:r>
              <a:rPr lang="fr-FR" altLang="zh-CN" sz="1200" smtClean="0"/>
              <a:t>Vue();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7139203" y="2857597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调用事件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fr-FR" altLang="zh-CN" sz="1200"/>
              <a:t>Bus.$emit(</a:t>
            </a:r>
            <a:r>
              <a:rPr lang="fr-FR" altLang="zh-CN" sz="1200">
                <a:solidFill>
                  <a:srgbClr val="C00000"/>
                </a:solidFill>
              </a:rPr>
              <a:t>'getTarget'</a:t>
            </a:r>
            <a:r>
              <a:rPr lang="fr-FR" altLang="zh-CN" sz="1200"/>
              <a:t>, 11111);</a:t>
            </a:r>
            <a:endParaRPr lang="en-US" altLang="zh-CN" sz="1200"/>
          </a:p>
        </p:txBody>
      </p:sp>
      <p:sp>
        <p:nvSpPr>
          <p:cNvPr id="11" name="文本框 10"/>
          <p:cNvSpPr txBox="1"/>
          <p:nvPr/>
        </p:nvSpPr>
        <p:spPr>
          <a:xfrm>
            <a:off x="7139203" y="3877505"/>
            <a:ext cx="2350323" cy="1172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注册事件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en-US" altLang="zh-CN" sz="1200"/>
              <a:t>Bus.$on('getTarget</a:t>
            </a:r>
            <a:r>
              <a:rPr lang="en-US" altLang="zh-CN" sz="1200" smtClean="0"/>
              <a:t>', target</a:t>
            </a:r>
            <a:r>
              <a:rPr lang="en-US" altLang="zh-CN" sz="1200"/>
              <a:t> =&gt; {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    console.log(target);  </a:t>
            </a:r>
          </a:p>
          <a:p>
            <a:pPr>
              <a:lnSpc>
                <a:spcPct val="150000"/>
              </a:lnSpc>
            </a:pPr>
            <a:r>
              <a:rPr lang="en-US" altLang="zh-CN" sz="1200"/>
              <a:t>}); </a:t>
            </a:r>
          </a:p>
        </p:txBody>
      </p:sp>
    </p:spTree>
    <p:extLst>
      <p:ext uri="{BB962C8B-B14F-4D97-AF65-F5344CB8AC3E}">
        <p14:creationId xmlns:p14="http://schemas.microsoft.com/office/powerpoint/2010/main" val="403080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" y="1785074"/>
            <a:ext cx="5271866" cy="38330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785" y="501162"/>
            <a:ext cx="912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VUEX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631077" y="1384664"/>
            <a:ext cx="599844" cy="6181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smtClean="0"/>
              <a:t>watch</a:t>
            </a:r>
            <a:r>
              <a:rPr lang="en-US" altLang="zh-CN" sz="1200"/>
              <a:t/>
            </a:r>
            <a:br>
              <a:rPr lang="en-US" altLang="zh-CN" sz="1200"/>
            </a:b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825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4785" y="501162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$attrs</a:t>
            </a:r>
            <a:r>
              <a:rPr lang="zh-CN" altLang="en-US" sz="2400" smtClean="0"/>
              <a:t>、</a:t>
            </a:r>
            <a:r>
              <a:rPr lang="en-US" altLang="zh-CN" sz="2400"/>
              <a:t>$listeners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474785" y="5206923"/>
            <a:ext cx="3180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注意事件</a:t>
            </a:r>
            <a:r>
              <a:rPr lang="en-US" altLang="zh-CN" sz="1200"/>
              <a:t/>
            </a:r>
            <a:br>
              <a:rPr lang="en-US" altLang="zh-CN" sz="1200"/>
            </a:br>
            <a:r>
              <a:rPr lang="zh-CN" altLang="en-US" sz="1200" smtClean="0"/>
              <a:t>通过</a:t>
            </a:r>
            <a:r>
              <a:rPr lang="en-US" altLang="zh-CN" sz="1200" smtClean="0"/>
              <a:t>props</a:t>
            </a:r>
            <a:r>
              <a:rPr lang="zh-CN" altLang="en-US" sz="1200"/>
              <a:t>接收相同名称的属性</a:t>
            </a:r>
            <a:r>
              <a:rPr lang="zh-CN" altLang="en-US" sz="1200" smtClean="0"/>
              <a:t>，将不被读取</a:t>
            </a:r>
            <a:endParaRPr lang="en-US" altLang="zh-CN"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7" y="1501654"/>
            <a:ext cx="4786679" cy="34477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59" y="1501654"/>
            <a:ext cx="4835404" cy="346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5" y="2319607"/>
            <a:ext cx="5271866" cy="38330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785" y="501162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provide</a:t>
            </a:r>
            <a:r>
              <a:rPr lang="zh-CN" altLang="en-US" sz="2400" smtClean="0"/>
              <a:t>、</a:t>
            </a:r>
            <a:r>
              <a:rPr lang="en-US" altLang="zh-CN" sz="2400" smtClean="0"/>
              <a:t>inject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74785" y="1158216"/>
            <a:ext cx="589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/>
              <a:t>跨级组件间的通信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zh-CN" altLang="en-US" sz="1200" smtClean="0"/>
              <a:t>祖先</a:t>
            </a:r>
            <a:r>
              <a:rPr lang="zh-CN" altLang="en-US" sz="1200"/>
              <a:t>组件中通过</a:t>
            </a:r>
            <a:r>
              <a:rPr lang="en-US" altLang="zh-CN" sz="1200"/>
              <a:t>provider</a:t>
            </a:r>
            <a:r>
              <a:rPr lang="zh-CN" altLang="en-US" sz="1200"/>
              <a:t>来提供变量，然后在子孙组件中通过</a:t>
            </a:r>
            <a:r>
              <a:rPr lang="en-US" altLang="zh-CN" sz="1200"/>
              <a:t>inject</a:t>
            </a:r>
            <a:r>
              <a:rPr lang="zh-CN" altLang="en-US" sz="1200"/>
              <a:t>来注入</a:t>
            </a:r>
            <a:r>
              <a:rPr lang="zh-CN" altLang="en-US" sz="1200" smtClean="0"/>
              <a:t>变量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6664571" y="2319607"/>
            <a:ext cx="407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父组件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provide</a:t>
            </a:r>
            <a:r>
              <a:rPr lang="en-US" altLang="zh-CN" sz="1200"/>
              <a:t>("customVal", "</a:t>
            </a:r>
            <a:r>
              <a:rPr lang="zh-CN" altLang="en-US" sz="1200"/>
              <a:t>我是父组件向子组件传递的值</a:t>
            </a:r>
            <a:r>
              <a:rPr lang="en-US" altLang="zh-CN" sz="1200"/>
              <a:t>");</a:t>
            </a:r>
            <a:endParaRPr lang="en-US" altLang="zh-CN" sz="1200"/>
          </a:p>
        </p:txBody>
      </p:sp>
      <p:sp>
        <p:nvSpPr>
          <p:cNvPr id="6" name="文本框 5"/>
          <p:cNvSpPr txBox="1"/>
          <p:nvPr/>
        </p:nvSpPr>
        <p:spPr>
          <a:xfrm>
            <a:off x="6664571" y="3277969"/>
            <a:ext cx="4070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smtClean="0"/>
              <a:t>子组件</a:t>
            </a:r>
            <a:endParaRPr lang="en-US" altLang="zh-CN" sz="1200" b="1" smtClean="0"/>
          </a:p>
          <a:p>
            <a:pPr>
              <a:lnSpc>
                <a:spcPct val="150000"/>
              </a:lnSpc>
            </a:pPr>
            <a:r>
              <a:rPr lang="en-US" altLang="zh-CN" sz="1200" smtClean="0"/>
              <a:t>inject</a:t>
            </a:r>
            <a:r>
              <a:rPr lang="en-US" altLang="zh-CN" sz="1200"/>
              <a:t>("customVal");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5013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11" y="2164883"/>
            <a:ext cx="5271866" cy="383308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785" y="50116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$</a:t>
            </a:r>
            <a:r>
              <a:rPr lang="en-US" altLang="zh-CN" sz="2400" smtClean="0"/>
              <a:t>parent</a:t>
            </a:r>
            <a:r>
              <a:rPr lang="zh-CN" altLang="en-US" sz="2400" smtClean="0"/>
              <a:t>、</a:t>
            </a:r>
            <a:r>
              <a:rPr lang="en-US" altLang="zh-CN" sz="2400" smtClean="0"/>
              <a:t>$children</a:t>
            </a:r>
            <a:r>
              <a:rPr lang="zh-CN" altLang="en-US" sz="2400" smtClean="0"/>
              <a:t>、</a:t>
            </a:r>
            <a:r>
              <a:rPr lang="en-US" altLang="zh-CN" sz="2400" smtClean="0"/>
              <a:t>ref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9202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97189" y="4985240"/>
            <a:ext cx="2755883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mtClean="0"/>
              <a:t>进群请查看</a:t>
            </a:r>
            <a:endParaRPr lang="en-US" altLang="zh-CN" smtClean="0"/>
          </a:p>
          <a:p>
            <a:pPr algn="ctr">
              <a:lnSpc>
                <a:spcPct val="150000"/>
              </a:lnSpc>
            </a:pPr>
            <a:r>
              <a:rPr lang="en-US" altLang="zh-CN" smtClean="0">
                <a:hlinkClick r:id="rId3"/>
              </a:rPr>
              <a:t>http</a:t>
            </a:r>
            <a:r>
              <a:rPr lang="en-US" altLang="zh-CN">
                <a:hlinkClick r:id="rId3"/>
              </a:rPr>
              <a:t>://www.web-jshtml.cn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4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150</Words>
  <Application>Microsoft Office PowerPoint</Application>
  <PresentationFormat>宽屏</PresentationFormat>
  <Paragraphs>65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a_ming</dc:creator>
  <cp:lastModifiedBy>a_ming</cp:lastModifiedBy>
  <cp:revision>210</cp:revision>
  <dcterms:created xsi:type="dcterms:W3CDTF">2019-09-19T15:01:55Z</dcterms:created>
  <dcterms:modified xsi:type="dcterms:W3CDTF">2020-03-13T15:23:54Z</dcterms:modified>
</cp:coreProperties>
</file>