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-jshtml.c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8108" y="1356625"/>
            <a:ext cx="2949846" cy="5050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/>
              <a:t>Vue.directive</a:t>
            </a:r>
            <a:r>
              <a:rPr lang="en-US" altLang="zh-CN" sz="1200" dirty="0"/>
              <a:t>("hello",{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</a:t>
            </a:r>
            <a:r>
              <a:rPr lang="en-US" altLang="zh-CN" sz="1200" dirty="0" err="1"/>
              <a:t>bind:function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el,bingind,vnode</a:t>
            </a:r>
            <a:r>
              <a:rPr lang="en-US" altLang="zh-CN" sz="1200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</a:t>
            </a:r>
            <a:r>
              <a:rPr lang="en-US" altLang="zh-CN" sz="1200" dirty="0" err="1"/>
              <a:t>el.style</a:t>
            </a:r>
            <a:r>
              <a:rPr lang="en-US" altLang="zh-CN" sz="1200" dirty="0"/>
              <a:t>["color"] = </a:t>
            </a:r>
            <a:r>
              <a:rPr lang="en-US" altLang="zh-CN" sz="1200" dirty="0" err="1"/>
              <a:t>bingind.value</a:t>
            </a:r>
            <a:r>
              <a:rPr lang="en-US" altLang="zh-CN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console.log("1-bind");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},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</a:t>
            </a:r>
            <a:r>
              <a:rPr lang="en-US" altLang="zh-CN" sz="1200" dirty="0" err="1"/>
              <a:t>inserted:function</a:t>
            </a:r>
            <a:r>
              <a:rPr lang="en-US" altLang="zh-CN" sz="1200" dirty="0"/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console.log("2-insert");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},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</a:t>
            </a:r>
            <a:r>
              <a:rPr lang="en-US" altLang="zh-CN" sz="1200" dirty="0" err="1"/>
              <a:t>update:function</a:t>
            </a:r>
            <a:r>
              <a:rPr lang="en-US" altLang="zh-CN" sz="1200" dirty="0"/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console.log("3-update");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},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</a:t>
            </a:r>
            <a:r>
              <a:rPr lang="en-US" altLang="zh-CN" sz="1200" dirty="0" err="1"/>
              <a:t>componentUpdated:function</a:t>
            </a:r>
            <a:r>
              <a:rPr lang="en-US" altLang="zh-CN" sz="1200" dirty="0"/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console.log('4 - </a:t>
            </a:r>
            <a:r>
              <a:rPr lang="en-US" altLang="zh-CN" sz="1200" dirty="0" err="1"/>
              <a:t>componentUpdated</a:t>
            </a:r>
            <a:r>
              <a:rPr lang="en-US" altLang="zh-CN" sz="1200" dirty="0"/>
              <a:t>');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},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</a:t>
            </a:r>
            <a:r>
              <a:rPr lang="en-US" altLang="zh-CN" sz="1200" dirty="0" err="1"/>
              <a:t>unbind:function</a:t>
            </a:r>
            <a:r>
              <a:rPr lang="en-US" altLang="zh-CN" sz="1200" dirty="0"/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console.log('5 - unbind');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})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78581" y="1247983"/>
            <a:ext cx="5966235" cy="4654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bind</a:t>
            </a:r>
            <a:br>
              <a:rPr lang="en-US" altLang="zh-CN" sz="1200" dirty="0" smtClean="0"/>
            </a:br>
            <a:r>
              <a:rPr lang="zh-CN" altLang="en-US" sz="1200" dirty="0" smtClean="0"/>
              <a:t>只</a:t>
            </a:r>
            <a:r>
              <a:rPr lang="zh-CN" altLang="en-US" sz="1200" dirty="0"/>
              <a:t>调用一次，指令第一次绑定到元素时候调用，用这个钩子可以定义一个绑定时执行一次的初始化动作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Inserted</a:t>
            </a:r>
            <a:br>
              <a:rPr lang="en-US" altLang="zh-CN" sz="1200" dirty="0" smtClean="0"/>
            </a:br>
            <a:r>
              <a:rPr lang="zh-CN" altLang="en-US" sz="1200" dirty="0" smtClean="0"/>
              <a:t>被</a:t>
            </a:r>
            <a:r>
              <a:rPr lang="zh-CN" altLang="en-US" sz="1200" dirty="0"/>
              <a:t>绑定的元素插入父节点的时候调用</a:t>
            </a:r>
            <a:r>
              <a:rPr lang="en-US" altLang="zh-CN" sz="1200" dirty="0"/>
              <a:t>(</a:t>
            </a:r>
            <a:r>
              <a:rPr lang="zh-CN" altLang="en-US" sz="1200" dirty="0"/>
              <a:t>父节点存在即可调用，不必存在</a:t>
            </a:r>
            <a:r>
              <a:rPr lang="en-US" altLang="zh-CN" sz="1200" dirty="0"/>
              <a:t>document</a:t>
            </a:r>
            <a:r>
              <a:rPr lang="zh-CN" altLang="en-US" sz="1200" dirty="0"/>
              <a:t>中</a:t>
            </a:r>
            <a:r>
              <a:rPr lang="en-US" altLang="zh-CN" sz="1200" dirty="0" smtClean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Update</a:t>
            </a:r>
            <a:br>
              <a:rPr lang="en-US" altLang="zh-CN" sz="1200" dirty="0" smtClean="0"/>
            </a:br>
            <a:r>
              <a:rPr lang="zh-CN" altLang="en-US" sz="1200" dirty="0" smtClean="0"/>
              <a:t>被</a:t>
            </a:r>
            <a:r>
              <a:rPr lang="zh-CN" altLang="en-US" sz="1200" dirty="0"/>
              <a:t>绑定与元素所在模板更新时调用，而且无论绑定值是否有变化，通过比较更新前后的绑定值，忽略不必要的模板更</a:t>
            </a:r>
            <a:r>
              <a:rPr lang="zh-CN" altLang="en-US" sz="1200" dirty="0" smtClean="0"/>
              <a:t>新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componentUpdate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被</a:t>
            </a:r>
            <a:r>
              <a:rPr lang="zh-CN" altLang="en-US" sz="1200" dirty="0"/>
              <a:t>绑定的元素所在模板完成一次更新更新周期的时候调</a:t>
            </a:r>
            <a:r>
              <a:rPr lang="zh-CN" altLang="en-US" sz="1200" dirty="0" smtClean="0"/>
              <a:t>用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Unbind</a:t>
            </a:r>
            <a:br>
              <a:rPr lang="en-US" altLang="zh-CN" sz="1200" dirty="0" smtClean="0"/>
            </a:br>
            <a:r>
              <a:rPr lang="zh-CN" altLang="en-US" sz="1200" dirty="0" smtClean="0"/>
              <a:t>只</a:t>
            </a:r>
            <a:r>
              <a:rPr lang="zh-CN" altLang="en-US" sz="1200" dirty="0"/>
              <a:t>调用一次，指令月元素解绑的时候调用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4785" y="501162"/>
            <a:ext cx="5638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自定义指令，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种状态（操作</a:t>
            </a:r>
            <a:r>
              <a:rPr lang="en-US" altLang="zh-CN" sz="2400" dirty="0" smtClean="0"/>
              <a:t>DOM</a:t>
            </a:r>
            <a:r>
              <a:rPr lang="zh-CN" altLang="en-US" sz="2400" dirty="0"/>
              <a:t>元素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7189" y="4985240"/>
            <a:ext cx="2755883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mtClean="0"/>
              <a:t>进群请查看</a:t>
            </a:r>
            <a:endParaRPr lang="en-US" altLang="zh-CN" smtClean="0"/>
          </a:p>
          <a:p>
            <a:pPr algn="ctr">
              <a:lnSpc>
                <a:spcPct val="150000"/>
              </a:lnSpc>
            </a:pP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://www.web-jshtml.cn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30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yang</cp:lastModifiedBy>
  <cp:revision>212</cp:revision>
  <dcterms:created xsi:type="dcterms:W3CDTF">2019-09-19T15:01:55Z</dcterms:created>
  <dcterms:modified xsi:type="dcterms:W3CDTF">2020-03-25T13:54:29Z</dcterms:modified>
</cp:coreProperties>
</file>