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_ming" initials="a" lastIdx="1" clrIdx="0">
    <p:extLst>
      <p:ext uri="{19B8F6BF-5375-455C-9EA6-DF929625EA0E}">
        <p15:presenceInfo xmlns:p15="http://schemas.microsoft.com/office/powerpoint/2012/main" userId="a_m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2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41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4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6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4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0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04238"/>
            <a:ext cx="574074" cy="5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i.vuejs.org/zh/config/" TargetMode="External"/><Relationship Id="rId2" Type="http://schemas.openxmlformats.org/officeDocument/2006/relationships/hyperlink" Target="https://element.eleme.cn/#/zh-C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785" y="501162"/>
            <a:ext cx="22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2.x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3.x</a:t>
            </a:r>
            <a:r>
              <a:rPr lang="zh-CN" altLang="en-US" sz="2400" dirty="0" smtClean="0"/>
              <a:t>的差异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372" y="1688532"/>
            <a:ext cx="5115351" cy="15338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5" y="1765648"/>
            <a:ext cx="1790700" cy="25812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4446" y="1411533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3.x</a:t>
            </a:r>
            <a:r>
              <a:rPr lang="zh-CN" altLang="en-US" sz="1200" dirty="0" smtClean="0"/>
              <a:t>目录</a:t>
            </a:r>
            <a:endParaRPr lang="zh-CN" altLang="en-US" sz="1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504" y="1765648"/>
            <a:ext cx="2057400" cy="34004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62503" y="1411533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2.x</a:t>
            </a:r>
            <a:r>
              <a:rPr lang="zh-CN" altLang="en-US" sz="1200" dirty="0" smtClean="0"/>
              <a:t>目录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404446" y="4506425"/>
            <a:ext cx="280397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 smtClean="0"/>
              <a:t>1</a:t>
            </a:r>
            <a:r>
              <a:rPr lang="zh-CN" altLang="en-US" sz="1000" dirty="0" smtClean="0"/>
              <a:t>、去除了 </a:t>
            </a:r>
            <a:r>
              <a:rPr lang="en-US" altLang="zh-CN" sz="1000" dirty="0" smtClean="0"/>
              <a:t>static</a:t>
            </a:r>
            <a:r>
              <a:rPr lang="zh-CN" altLang="en-US" sz="1000" dirty="0" smtClean="0"/>
              <a:t>、</a:t>
            </a:r>
            <a:r>
              <a:rPr lang="en-US" altLang="zh-CN" sz="1000" dirty="0" err="1" smtClean="0"/>
              <a:t>config</a:t>
            </a:r>
            <a:r>
              <a:rPr lang="zh-CN" altLang="en-US" sz="1000" dirty="0" smtClean="0"/>
              <a:t>、</a:t>
            </a:r>
            <a:r>
              <a:rPr lang="en-US" altLang="zh-CN" sz="1000" dirty="0" smtClean="0"/>
              <a:t>build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/>
              <a:t>2</a:t>
            </a:r>
            <a:r>
              <a:rPr lang="zh-CN" altLang="en-US" sz="1000" dirty="0" smtClean="0"/>
              <a:t>、新增了 </a:t>
            </a:r>
            <a:r>
              <a:rPr lang="en-US" altLang="zh-CN" sz="1000" dirty="0" smtClean="0"/>
              <a:t>public</a:t>
            </a:r>
          </a:p>
          <a:p>
            <a:pPr>
              <a:lnSpc>
                <a:spcPct val="150000"/>
              </a:lnSpc>
            </a:pPr>
            <a:r>
              <a:rPr lang="en-US" altLang="zh-CN" sz="1000" dirty="0" smtClean="0"/>
              <a:t>3</a:t>
            </a:r>
            <a:r>
              <a:rPr lang="zh-CN" altLang="en-US" sz="1000" dirty="0" smtClean="0"/>
              <a:t>、自动</a:t>
            </a:r>
            <a:r>
              <a:rPr lang="zh-CN" altLang="en-US" sz="1000" dirty="0" smtClean="0"/>
              <a:t>依赖</a:t>
            </a:r>
            <a:r>
              <a:rPr lang="en-US" altLang="zh-CN" sz="1000" dirty="0" err="1" smtClean="0"/>
              <a:t>node_modules</a:t>
            </a:r>
            <a:endParaRPr lang="en-US" altLang="zh-CN" sz="1000" dirty="0" smtClean="0"/>
          </a:p>
          <a:p>
            <a:pPr>
              <a:lnSpc>
                <a:spcPct val="150000"/>
              </a:lnSpc>
            </a:pPr>
            <a:r>
              <a:rPr lang="en-US" altLang="zh-CN" sz="1000" dirty="0" smtClean="0"/>
              <a:t>4</a:t>
            </a:r>
            <a:r>
              <a:rPr lang="zh-CN" altLang="en-US" sz="1000" dirty="0" smtClean="0"/>
              <a:t>、默认配置 </a:t>
            </a:r>
            <a:r>
              <a:rPr lang="en-US" altLang="zh-CN" sz="1000" dirty="0" err="1" smtClean="0"/>
              <a:t>webpack</a:t>
            </a:r>
            <a:r>
              <a:rPr lang="zh-CN" altLang="en-US" sz="1000" dirty="0" smtClean="0"/>
              <a:t>，通过 </a:t>
            </a:r>
            <a:r>
              <a:rPr lang="en-US" altLang="zh-CN" sz="1000" dirty="0" smtClean="0"/>
              <a:t>vue.config.js </a:t>
            </a:r>
            <a:r>
              <a:rPr lang="zh-CN" altLang="en-US" sz="1000" dirty="0" smtClean="0"/>
              <a:t>修改</a:t>
            </a:r>
            <a:endParaRPr lang="en-US" altLang="zh-CN" sz="1000" dirty="0" smtClean="0"/>
          </a:p>
          <a:p>
            <a:pPr>
              <a:lnSpc>
                <a:spcPct val="150000"/>
              </a:lnSpc>
            </a:pPr>
            <a:r>
              <a:rPr lang="en-US" altLang="zh-CN" sz="1000" dirty="0" smtClean="0"/>
              <a:t>5</a:t>
            </a:r>
            <a:r>
              <a:rPr lang="zh-CN" altLang="en-US" sz="1000" dirty="0" smtClean="0"/>
              <a:t>、</a:t>
            </a:r>
            <a:r>
              <a:rPr lang="en-US" altLang="zh-CN" sz="1000" dirty="0" err="1"/>
              <a:t>vue</a:t>
            </a:r>
            <a:r>
              <a:rPr lang="en-US" altLang="zh-CN" sz="1000" dirty="0"/>
              <a:t> </a:t>
            </a:r>
            <a:r>
              <a:rPr lang="en-US" altLang="zh-CN" sz="1000" dirty="0" smtClean="0"/>
              <a:t>inspect </a:t>
            </a:r>
            <a:r>
              <a:rPr lang="zh-CN" altLang="en-US" sz="1000" dirty="0" smtClean="0"/>
              <a:t>可查看</a:t>
            </a:r>
            <a:r>
              <a:rPr lang="en-US" altLang="zh-CN" sz="1000" dirty="0" err="1" smtClean="0"/>
              <a:t>webpack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默认配置</a:t>
            </a:r>
            <a:endParaRPr lang="en-US" altLang="zh-CN" sz="1000" dirty="0" smtClean="0"/>
          </a:p>
          <a:p>
            <a:pPr>
              <a:lnSpc>
                <a:spcPct val="150000"/>
              </a:lnSpc>
            </a:pPr>
            <a:r>
              <a:rPr lang="en-US" altLang="zh-CN" sz="1000" dirty="0" smtClean="0"/>
              <a:t>6</a:t>
            </a:r>
            <a:r>
              <a:rPr lang="zh-CN" altLang="en-US" sz="1000" dirty="0" smtClean="0"/>
              <a:t>、内置了 </a:t>
            </a:r>
            <a:r>
              <a:rPr lang="en-US" altLang="zh-CN" sz="1000" dirty="0" err="1"/>
              <a:t>vue</a:t>
            </a:r>
            <a:r>
              <a:rPr lang="en-US" altLang="zh-CN" sz="1000" dirty="0"/>
              <a:t>-cli-service </a:t>
            </a:r>
            <a:r>
              <a:rPr lang="en-US" altLang="zh-CN" sz="1000" dirty="0" smtClean="0"/>
              <a:t>serve </a:t>
            </a:r>
            <a:r>
              <a:rPr lang="zh-CN" altLang="en-US" sz="1000" dirty="0" smtClean="0"/>
              <a:t>服务</a:t>
            </a:r>
            <a:endParaRPr lang="en-US" altLang="zh-CN" sz="1000" dirty="0" smtClean="0"/>
          </a:p>
          <a:p>
            <a:pPr>
              <a:lnSpc>
                <a:spcPct val="150000"/>
              </a:lnSpc>
            </a:pPr>
            <a:r>
              <a:rPr lang="en-US" altLang="zh-CN" sz="1000" dirty="0" smtClean="0"/>
              <a:t>7</a:t>
            </a:r>
            <a:r>
              <a:rPr lang="zh-CN" altLang="en-US" sz="1000" dirty="0"/>
              <a:t>、浏览器打开图形</a:t>
            </a:r>
            <a:r>
              <a:rPr lang="zh-CN" altLang="en-US" sz="1000" dirty="0" smtClean="0"/>
              <a:t>界面，</a:t>
            </a:r>
            <a:r>
              <a:rPr lang="en-US" altLang="zh-CN" sz="1000" dirty="0" err="1" smtClean="0"/>
              <a:t>vue</a:t>
            </a:r>
            <a:r>
              <a:rPr lang="en-US" altLang="zh-CN" sz="1000" dirty="0" smtClean="0"/>
              <a:t> </a:t>
            </a:r>
            <a:r>
              <a:rPr lang="en-US" altLang="zh-CN" sz="1000" dirty="0" err="1" smtClean="0"/>
              <a:t>ui</a:t>
            </a:r>
            <a:r>
              <a:rPr lang="zh-CN" altLang="en-US" sz="1000" dirty="0"/>
              <a:t> </a:t>
            </a:r>
            <a:r>
              <a:rPr lang="zh-CN" altLang="en-US" sz="1000" dirty="0" smtClean="0"/>
              <a:t>查看</a:t>
            </a:r>
            <a:endParaRPr lang="zh-CN" altLang="en-US" sz="1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699372" y="141153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2.X</a:t>
            </a:r>
            <a:r>
              <a:rPr lang="zh-CN" altLang="en-US" sz="1200" dirty="0" smtClean="0"/>
              <a:t>构建项目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0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4785" y="501162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依赖 </a:t>
            </a:r>
            <a:r>
              <a:rPr lang="en-US" altLang="zh-CN" sz="2400" dirty="0" smtClean="0"/>
              <a:t>element-</a:t>
            </a:r>
            <a:r>
              <a:rPr lang="en-US" altLang="zh-CN" sz="2400" dirty="0" err="1" smtClean="0"/>
              <a:t>ui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76215" y="1406769"/>
            <a:ext cx="3243196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effectLst/>
              </a:rPr>
              <a:t>1</a:t>
            </a:r>
            <a:r>
              <a:rPr lang="zh-CN" altLang="en-US" sz="1200" b="1" dirty="0" smtClean="0">
                <a:effectLst/>
              </a:rPr>
              <a:t>、官网</a:t>
            </a:r>
            <a:endParaRPr lang="en-US" altLang="zh-CN" sz="1200" b="1" dirty="0" smtClean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hlinkClick r:id="rId2"/>
              </a:rPr>
              <a:t>https</a:t>
            </a:r>
            <a:r>
              <a:rPr lang="en-US" altLang="zh-CN" sz="1200" dirty="0">
                <a:hlinkClick r:id="rId2"/>
              </a:rPr>
              <a:t>://element.eleme.cn/#/</a:t>
            </a:r>
            <a:r>
              <a:rPr lang="en-US" altLang="zh-CN" sz="1200" dirty="0" smtClean="0">
                <a:hlinkClick r:id="rId2"/>
              </a:rPr>
              <a:t>zh-CN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b="1" dirty="0" smtClean="0"/>
              <a:t>2</a:t>
            </a:r>
            <a:r>
              <a:rPr lang="zh-CN" altLang="en-US" sz="1200" b="1" dirty="0" smtClean="0"/>
              <a:t>、安装依赖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npm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element-</a:t>
            </a:r>
            <a:r>
              <a:rPr lang="en-US" altLang="zh-CN" sz="1200" dirty="0" err="1"/>
              <a:t>ui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–S</a:t>
            </a:r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b="1" dirty="0" smtClean="0"/>
              <a:t>3</a:t>
            </a:r>
            <a:r>
              <a:rPr lang="zh-CN" altLang="en-US" sz="1200" b="1" dirty="0" smtClean="0"/>
              <a:t>、全局引入</a:t>
            </a:r>
            <a:endParaRPr lang="en-US" altLang="zh-CN" sz="1200" b="1" dirty="0" smtClean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import </a:t>
            </a:r>
            <a:r>
              <a:rPr lang="en-US" altLang="zh-CN" sz="1200" dirty="0" err="1"/>
              <a:t>ElementUI</a:t>
            </a:r>
            <a:r>
              <a:rPr lang="en-US" altLang="zh-CN" sz="1200" dirty="0"/>
              <a:t> from 'element-</a:t>
            </a:r>
            <a:r>
              <a:rPr lang="en-US" altLang="zh-CN" sz="1200" dirty="0" err="1"/>
              <a:t>ui</a:t>
            </a:r>
            <a:r>
              <a:rPr lang="en-US" altLang="zh-CN" sz="1200" dirty="0"/>
              <a:t>'; 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import </a:t>
            </a:r>
            <a:r>
              <a:rPr lang="en-US" altLang="zh-CN" sz="1200" dirty="0"/>
              <a:t>'element-</a:t>
            </a:r>
            <a:r>
              <a:rPr lang="en-US" altLang="zh-CN" sz="1200" dirty="0" err="1"/>
              <a:t>ui</a:t>
            </a:r>
            <a:r>
              <a:rPr lang="en-US" altLang="zh-CN" sz="1200" dirty="0"/>
              <a:t>/lib/theme-chalk/index.css</a:t>
            </a:r>
            <a:r>
              <a:rPr lang="en-US" altLang="zh-CN" sz="1200" dirty="0" smtClean="0"/>
              <a:t>';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err="1"/>
              <a:t>Vue.use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ElementUI</a:t>
            </a:r>
            <a:r>
              <a:rPr lang="en-US" altLang="zh-CN" sz="1200" dirty="0" smtClean="0"/>
              <a:t>);</a:t>
            </a:r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4</a:t>
            </a:r>
            <a:r>
              <a:rPr lang="zh-CN" altLang="en-US" sz="1200" dirty="0" smtClean="0"/>
              <a:t>、</a:t>
            </a:r>
            <a:r>
              <a:rPr lang="en-US" altLang="zh-CN" sz="1200" b="1" dirty="0" smtClean="0"/>
              <a:t>vue.config.js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hlinkClick r:id="rId3"/>
              </a:rPr>
              <a:t>https://cli.vuejs.org/zh/config</a:t>
            </a:r>
            <a:r>
              <a:rPr lang="en-US" altLang="zh-CN" sz="1200" dirty="0" smtClean="0">
                <a:hlinkClick r:id="rId3"/>
              </a:rPr>
              <a:t>/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手册</a:t>
            </a:r>
            <a:endParaRPr lang="en-US" altLang="zh-CN" sz="12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705315" y="1406769"/>
            <a:ext cx="35381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 smtClean="0">
                <a:effectLst/>
              </a:rPr>
              <a:t>4</a:t>
            </a:r>
            <a:r>
              <a:rPr lang="zh-CN" altLang="en-US" sz="1200" b="1" dirty="0" smtClean="0">
                <a:effectLst/>
              </a:rPr>
              <a:t>、配置全局样式</a:t>
            </a:r>
            <a:endParaRPr lang="en-US" altLang="zh-CN" sz="1200" b="1" dirty="0" smtClean="0">
              <a:effectLst/>
            </a:endParaRPr>
          </a:p>
          <a:p>
            <a:r>
              <a:rPr lang="en-US" altLang="zh-CN" sz="1200" dirty="0" err="1"/>
              <a:t>css</a:t>
            </a:r>
            <a:r>
              <a:rPr lang="en-US" altLang="zh-CN" sz="1200" dirty="0"/>
              <a:t>: </a:t>
            </a:r>
            <a:r>
              <a:rPr lang="en-US" altLang="zh-CN" sz="1200" dirty="0" smtClean="0"/>
              <a:t>{</a:t>
            </a:r>
            <a:r>
              <a:rPr lang="en-US" altLang="zh-CN" sz="1200" dirty="0"/>
              <a:t>    // </a:t>
            </a:r>
            <a:r>
              <a:rPr lang="en-US" altLang="zh-CN" sz="1200" dirty="0" err="1"/>
              <a:t>css</a:t>
            </a:r>
            <a:r>
              <a:rPr lang="zh-CN" altLang="en-US" sz="1200" dirty="0"/>
              <a:t>预设器配置项</a:t>
            </a:r>
          </a:p>
          <a:p>
            <a:r>
              <a:rPr lang="zh-CN" altLang="en-US" sz="1200" dirty="0"/>
              <a:t>    </a:t>
            </a:r>
            <a:r>
              <a:rPr lang="en-US" altLang="zh-CN" sz="1200" dirty="0" err="1"/>
              <a:t>loaderOptions</a:t>
            </a:r>
            <a:r>
              <a:rPr lang="en-US" altLang="zh-CN" sz="1200" dirty="0"/>
              <a:t>: {</a:t>
            </a:r>
          </a:p>
          <a:p>
            <a:r>
              <a:rPr lang="en-US" altLang="zh-CN" sz="1200" dirty="0"/>
              <a:t>        sass: {</a:t>
            </a:r>
          </a:p>
          <a:p>
            <a:r>
              <a:rPr lang="en-US" altLang="zh-CN" sz="1200" dirty="0"/>
              <a:t>            data: `@import "./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/styles/</a:t>
            </a:r>
            <a:r>
              <a:rPr lang="en-US" altLang="zh-CN" sz="1200" dirty="0" err="1"/>
              <a:t>common.scss</a:t>
            </a:r>
            <a:r>
              <a:rPr lang="en-US" altLang="zh-CN" sz="1200" dirty="0"/>
              <a:t>";`</a:t>
            </a:r>
          </a:p>
          <a:p>
            <a:r>
              <a:rPr lang="en-US" altLang="zh-CN" sz="1200" dirty="0"/>
              <a:t>        }</a:t>
            </a:r>
          </a:p>
          <a:p>
            <a:r>
              <a:rPr lang="en-US" altLang="zh-CN" sz="1200" dirty="0"/>
              <a:t>    </a:t>
            </a:r>
            <a:r>
              <a:rPr lang="en-US" altLang="zh-CN" sz="1200" dirty="0" smtClean="0"/>
              <a:t>}</a:t>
            </a:r>
          </a:p>
          <a:p>
            <a:endParaRPr lang="en-US" altLang="zh-CN" sz="1200" dirty="0"/>
          </a:p>
          <a:p>
            <a:r>
              <a:rPr lang="en-US" altLang="zh-CN" sz="1200" b="1" dirty="0" smtClean="0"/>
              <a:t>5</a:t>
            </a:r>
            <a:r>
              <a:rPr lang="zh-CN" altLang="en-US" sz="1200" b="1" dirty="0" smtClean="0"/>
              <a:t>、路由重定向</a:t>
            </a:r>
            <a:endParaRPr lang="en-US" altLang="zh-CN" sz="1200" b="1" dirty="0" smtClean="0"/>
          </a:p>
          <a:p>
            <a:r>
              <a:rPr lang="en-US" altLang="zh-CN" sz="1200" dirty="0"/>
              <a:t>redirect</a:t>
            </a:r>
            <a:r>
              <a:rPr lang="en-US" altLang="zh-CN" sz="1200" dirty="0" smtClean="0"/>
              <a:t>: </a:t>
            </a:r>
            <a:r>
              <a:rPr lang="zh-CN" altLang="en-US" sz="1200" dirty="0" smtClean="0"/>
              <a:t>“</a:t>
            </a:r>
            <a:r>
              <a:rPr lang="en-US" altLang="zh-CN" sz="1200" dirty="0" smtClean="0"/>
              <a:t>login</a:t>
            </a:r>
            <a:r>
              <a:rPr lang="zh-CN" altLang="en-US" sz="1200" dirty="0" smtClean="0"/>
              <a:t>”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72510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115</Words>
  <Application>Microsoft Office PowerPoint</Application>
  <PresentationFormat>宽屏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a_ming</dc:creator>
  <cp:lastModifiedBy>a_ming</cp:lastModifiedBy>
  <cp:revision>36</cp:revision>
  <dcterms:created xsi:type="dcterms:W3CDTF">2019-09-19T15:01:55Z</dcterms:created>
  <dcterms:modified xsi:type="dcterms:W3CDTF">2019-09-22T07:41:51Z</dcterms:modified>
</cp:coreProperties>
</file>