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5" r:id="rId4"/>
    <p:sldId id="266" r:id="rId5"/>
    <p:sldId id="264" r:id="rId6"/>
    <p:sldId id="258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_ming" initials="a" lastIdx="1" clrIdx="0">
    <p:extLst>
      <p:ext uri="{19B8F6BF-5375-455C-9EA6-DF929625EA0E}">
        <p15:presenceInfo xmlns:p15="http://schemas.microsoft.com/office/powerpoint/2012/main" userId="a_m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98B43-D796-40D3-9DCA-72EE8A416604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26374-E455-438D-B28E-FCDF223E16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20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26374-E455-438D-B28E-FCDF223E168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889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29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410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376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21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041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78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16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146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70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592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39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104238"/>
            <a:ext cx="574074" cy="57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1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37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474785" y="501162"/>
            <a:ext cx="1887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vue</a:t>
            </a:r>
            <a:r>
              <a:rPr lang="zh-CN" altLang="en-US" sz="2400" dirty="0" smtClean="0"/>
              <a:t>文件规则</a:t>
            </a:r>
            <a:endParaRPr lang="zh-CN" altLang="en-US" sz="2400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47" y="1085483"/>
            <a:ext cx="4867275" cy="549592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5763863" y="1085483"/>
            <a:ext cx="1760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 smtClean="0"/>
              <a:t>固定的</a:t>
            </a:r>
            <a:r>
              <a:rPr lang="en-US" altLang="zh-CN" sz="1200" b="1" dirty="0" smtClean="0"/>
              <a:t>3</a:t>
            </a:r>
            <a:r>
              <a:rPr lang="zh-CN" altLang="en-US" sz="1200" b="1" dirty="0" smtClean="0"/>
              <a:t>块内容</a:t>
            </a:r>
            <a:endParaRPr lang="en-US" altLang="zh-CN" sz="1200" b="1" dirty="0" smtClean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template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script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style</a:t>
            </a:r>
            <a:endParaRPr lang="zh-CN" altLang="en-US" sz="1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5763863" y="1894375"/>
            <a:ext cx="4995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 smtClean="0"/>
              <a:t>template</a:t>
            </a:r>
          </a:p>
          <a:p>
            <a:pPr>
              <a:lnSpc>
                <a:spcPct val="150000"/>
              </a:lnSpc>
            </a:pPr>
            <a:r>
              <a:rPr lang="zh-CN" altLang="en-US" sz="1200" dirty="0" smtClean="0"/>
              <a:t>必须有一层父元素，否则会报错。元素不一定是</a:t>
            </a:r>
            <a:r>
              <a:rPr lang="en-US" altLang="zh-CN" sz="1200" dirty="0" smtClean="0"/>
              <a:t>div</a:t>
            </a:r>
            <a:r>
              <a:rPr lang="zh-CN" altLang="en-US" sz="1200" dirty="0" smtClean="0"/>
              <a:t>标签，其他的也可以</a:t>
            </a:r>
            <a:endParaRPr lang="zh-CN" altLang="en-US" sz="1200" dirty="0"/>
          </a:p>
        </p:txBody>
      </p:sp>
      <p:sp>
        <p:nvSpPr>
          <p:cNvPr id="20" name="文本框 19"/>
          <p:cNvSpPr txBox="1"/>
          <p:nvPr/>
        </p:nvSpPr>
        <p:spPr>
          <a:xfrm>
            <a:off x="5763863" y="2679283"/>
            <a:ext cx="38058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 smtClean="0"/>
              <a:t>Script </a:t>
            </a:r>
            <a:r>
              <a:rPr lang="zh-CN" altLang="en-US" sz="1200" dirty="0" smtClean="0"/>
              <a:t>按左图规则，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Name</a:t>
            </a:r>
            <a:r>
              <a:rPr lang="zh-CN" altLang="en-US" sz="1200" dirty="0" smtClean="0"/>
              <a:t>：当前的名称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Components</a:t>
            </a:r>
            <a:r>
              <a:rPr lang="zh-CN" altLang="en-US" sz="1200" dirty="0" smtClean="0"/>
              <a:t>：组件，有引入组件时，放置组件名称。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Data</a:t>
            </a:r>
            <a:r>
              <a:rPr lang="zh-CN" altLang="en-US" sz="1200" dirty="0" smtClean="0"/>
              <a:t>：数据，</a:t>
            </a:r>
            <a:r>
              <a:rPr lang="en-US" altLang="zh-CN" sz="1200" dirty="0" smtClean="0"/>
              <a:t>v-model</a:t>
            </a:r>
            <a:r>
              <a:rPr lang="zh-CN" altLang="en-US" sz="1200" dirty="0" smtClean="0"/>
              <a:t>绑定数据使用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Created</a:t>
            </a:r>
            <a:r>
              <a:rPr lang="zh-CN" altLang="en-US" sz="1200" dirty="0" smtClean="0"/>
              <a:t>：创建完成时（生命周期其中一个）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Mounted</a:t>
            </a:r>
            <a:r>
              <a:rPr lang="zh-CN" altLang="en-US" sz="1200" dirty="0" smtClean="0"/>
              <a:t>：挂载完成时（生命周其其中一个）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Methods</a:t>
            </a:r>
            <a:r>
              <a:rPr lang="zh-CN" altLang="en-US" sz="1200" dirty="0" smtClean="0"/>
              <a:t>：定义函数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Props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watch</a:t>
            </a:r>
            <a:r>
              <a:rPr lang="zh-CN" altLang="en-US" sz="1200" dirty="0" smtClean="0"/>
              <a:t>：子组件接收父组件参数</a:t>
            </a:r>
            <a:endParaRPr lang="zh-CN" altLang="en-US" sz="1200" dirty="0"/>
          </a:p>
        </p:txBody>
      </p:sp>
      <p:sp>
        <p:nvSpPr>
          <p:cNvPr id="21" name="文本框 20"/>
          <p:cNvSpPr txBox="1"/>
          <p:nvPr/>
        </p:nvSpPr>
        <p:spPr>
          <a:xfrm>
            <a:off x="5763863" y="4979083"/>
            <a:ext cx="5381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FF0000"/>
                </a:solidFill>
              </a:rPr>
              <a:t>注：左图是说明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vue</a:t>
            </a:r>
            <a:r>
              <a:rPr lang="zh-CN" altLang="en-US" sz="1000" dirty="0" smtClean="0">
                <a:solidFill>
                  <a:srgbClr val="FF0000"/>
                </a:solidFill>
              </a:rPr>
              <a:t>文件书写的规则，目上前不理解不影响，按着来写就行，后面会慢慢讲到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763863" y="5440069"/>
            <a:ext cx="46762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 smtClean="0"/>
              <a:t>style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Lang=“</a:t>
            </a:r>
            <a:r>
              <a:rPr lang="en-US" altLang="zh-CN" sz="1200" dirty="0" err="1" smtClean="0"/>
              <a:t>scss</a:t>
            </a:r>
            <a:r>
              <a:rPr lang="en-US" altLang="zh-CN" sz="1200" dirty="0" smtClean="0"/>
              <a:t>”</a:t>
            </a:r>
            <a:r>
              <a:rPr lang="zh-CN" altLang="en-US" sz="1200" dirty="0" smtClean="0"/>
              <a:t>：写义类型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Scoped</a:t>
            </a:r>
            <a:r>
              <a:rPr lang="zh-CN" altLang="en-US" sz="1200" dirty="0" smtClean="0"/>
              <a:t>：局部，定义时：只有当前文件应用样式。否则为全局样式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50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06063" y="1481871"/>
            <a:ext cx="3451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/>
              <a:t>基本数据类型（按值访问）：</a:t>
            </a:r>
            <a:endParaRPr lang="en-US" altLang="zh-CN" sz="1200" b="1" dirty="0" smtClean="0"/>
          </a:p>
          <a:p>
            <a:pPr>
              <a:lnSpc>
                <a:spcPct val="150000"/>
              </a:lnSpc>
            </a:pPr>
            <a:r>
              <a:rPr lang="en-US" altLang="zh-CN" sz="1200" dirty="0" err="1"/>
              <a:t>ndefined</a:t>
            </a:r>
            <a:r>
              <a:rPr lang="en-US" altLang="zh-CN" sz="1200" dirty="0"/>
              <a:t> </a:t>
            </a:r>
            <a:r>
              <a:rPr lang="zh-CN" altLang="en-US" sz="1200" dirty="0"/>
              <a:t>、 </a:t>
            </a:r>
            <a:r>
              <a:rPr lang="en-US" altLang="zh-CN" sz="1200" dirty="0"/>
              <a:t>Null </a:t>
            </a:r>
            <a:r>
              <a:rPr lang="zh-CN" altLang="en-US" sz="1200" dirty="0"/>
              <a:t>、 </a:t>
            </a:r>
            <a:r>
              <a:rPr lang="en-US" altLang="zh-CN" sz="1200" dirty="0"/>
              <a:t>Boolean </a:t>
            </a:r>
            <a:r>
              <a:rPr lang="zh-CN" altLang="en-US" sz="1200" dirty="0"/>
              <a:t>、 </a:t>
            </a:r>
            <a:r>
              <a:rPr lang="en-US" altLang="zh-CN" sz="1200" dirty="0"/>
              <a:t>Number </a:t>
            </a:r>
            <a:r>
              <a:rPr lang="zh-CN" altLang="en-US" sz="1200" dirty="0"/>
              <a:t>和 </a:t>
            </a:r>
            <a:r>
              <a:rPr lang="en-US" altLang="zh-CN" sz="1200" dirty="0"/>
              <a:t>String</a:t>
            </a:r>
            <a:endParaRPr lang="zh-CN" altLang="en-US" sz="1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74785" y="501162"/>
            <a:ext cx="3637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基础数据、引用数据类型</a:t>
            </a:r>
            <a:endParaRPr lang="zh-CN" altLang="en-US" sz="2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6036425" y="1481871"/>
            <a:ext cx="23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/>
              <a:t>引用数据类型（按引用访问）</a:t>
            </a:r>
            <a:r>
              <a:rPr lang="zh-CN" altLang="en-US" sz="1200" b="1" dirty="0" smtClean="0"/>
              <a:t>：</a:t>
            </a:r>
            <a:endParaRPr lang="en-US" altLang="zh-CN" sz="1200" b="1" dirty="0" smtClean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object</a:t>
            </a:r>
            <a:r>
              <a:rPr lang="zh-CN" altLang="en-US" sz="1200" dirty="0"/>
              <a:t>、</a:t>
            </a:r>
            <a:r>
              <a:rPr lang="en-US" altLang="zh-CN" sz="1200" dirty="0"/>
              <a:t>Array</a:t>
            </a:r>
            <a:r>
              <a:rPr lang="zh-CN" altLang="en-US" sz="1200" dirty="0"/>
              <a:t>、</a:t>
            </a:r>
            <a:r>
              <a:rPr lang="en-US" altLang="zh-CN" sz="1200" dirty="0"/>
              <a:t>function</a:t>
            </a:r>
            <a:endParaRPr lang="en-US" altLang="zh-CN" sz="1200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506063" y="2317140"/>
            <a:ext cx="4417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概述</a:t>
            </a:r>
            <a:r>
              <a:rPr lang="zh-CN" altLang="en-US" sz="1200" dirty="0" smtClean="0"/>
              <a:t>：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zh-CN" altLang="en-US" sz="1200" dirty="0" smtClean="0"/>
              <a:t>基本</a:t>
            </a:r>
            <a:r>
              <a:rPr lang="zh-CN" altLang="en-US" sz="1200" dirty="0"/>
              <a:t>数据类型复制：复制的是该变量的副本，这两个变量可以参与任何操作</a:t>
            </a:r>
            <a:r>
              <a:rPr lang="zh-CN" altLang="en-US" sz="1200" b="1" dirty="0">
                <a:solidFill>
                  <a:srgbClr val="FF0000"/>
                </a:solidFill>
              </a:rPr>
              <a:t>而不会相互影响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036425" y="2317140"/>
            <a:ext cx="4417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概述</a:t>
            </a:r>
            <a:r>
              <a:rPr lang="zh-CN" altLang="en-US" sz="1200" dirty="0" smtClean="0"/>
              <a:t>：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引用数据类型复制：复制的是该变量的指针，该指针指向存储在堆中的一个对象。复制操作结束后，两个变量实际上将</a:t>
            </a:r>
            <a:r>
              <a:rPr lang="zh-CN" altLang="en-US" sz="1200" b="1" dirty="0">
                <a:solidFill>
                  <a:srgbClr val="FF0000"/>
                </a:solidFill>
              </a:rPr>
              <a:t>引用同一个对象</a:t>
            </a:r>
            <a:r>
              <a:rPr lang="zh-CN" altLang="en-US" sz="1200" dirty="0"/>
              <a:t>。因此，改变其中一个变量，</a:t>
            </a:r>
            <a:r>
              <a:rPr lang="zh-CN" altLang="en-US" sz="1200" b="1" dirty="0">
                <a:solidFill>
                  <a:srgbClr val="FF0000"/>
                </a:solidFill>
              </a:rPr>
              <a:t>就会影响另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一个</a:t>
            </a:r>
            <a:r>
              <a:rPr lang="zh-CN" altLang="en-US" sz="1200" b="1" dirty="0">
                <a:solidFill>
                  <a:srgbClr val="FF0000"/>
                </a:solidFill>
              </a:rPr>
              <a:t>变量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74785" y="3429408"/>
            <a:ext cx="4417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/>
              <a:t>let a = 11;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let</a:t>
            </a:r>
            <a:r>
              <a:rPr lang="en-US" altLang="zh-CN" sz="1200" dirty="0"/>
              <a:t> b = a;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b</a:t>
            </a:r>
            <a:r>
              <a:rPr lang="en-US" altLang="zh-CN" sz="1200" dirty="0"/>
              <a:t> = 22;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console.log</a:t>
            </a:r>
            <a:r>
              <a:rPr lang="en-US" altLang="zh-CN" sz="1200" dirty="0"/>
              <a:t>(`b: ${b</a:t>
            </a:r>
            <a:r>
              <a:rPr lang="en-US" altLang="zh-CN" sz="1200" dirty="0" smtClean="0"/>
              <a:t>}`) // 22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console.log</a:t>
            </a:r>
            <a:r>
              <a:rPr lang="en-US" altLang="zh-CN" sz="1200" dirty="0"/>
              <a:t>(`a: ${a</a:t>
            </a:r>
            <a:r>
              <a:rPr lang="en-US" altLang="zh-CN" sz="1200" dirty="0" smtClean="0"/>
              <a:t>}`)  //11</a:t>
            </a:r>
            <a:endParaRPr lang="en-US" altLang="zh-CN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6166712" y="3847001"/>
            <a:ext cx="4417629" cy="200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/>
              <a:t>let </a:t>
            </a:r>
            <a:r>
              <a:rPr lang="en-US" altLang="zh-CN" sz="1200" dirty="0" err="1"/>
              <a:t>aArr</a:t>
            </a:r>
            <a:r>
              <a:rPr lang="en-US" altLang="zh-CN" sz="1200" dirty="0"/>
              <a:t> = [11, 22];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let</a:t>
            </a:r>
            <a:r>
              <a:rPr lang="en-US" altLang="zh-CN" sz="1200" dirty="0"/>
              <a:t> </a:t>
            </a:r>
            <a:r>
              <a:rPr lang="en-US" altLang="zh-CN" sz="1200" dirty="0" err="1"/>
              <a:t>bArr</a:t>
            </a:r>
            <a:r>
              <a:rPr lang="en-US" altLang="zh-CN" sz="1200" dirty="0"/>
              <a:t> = </a:t>
            </a:r>
            <a:r>
              <a:rPr lang="en-US" altLang="zh-CN" sz="1200" dirty="0" err="1"/>
              <a:t>aArr</a:t>
            </a:r>
            <a:r>
              <a:rPr lang="en-US" altLang="zh-CN" sz="1200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let </a:t>
            </a:r>
            <a:r>
              <a:rPr lang="en-US" altLang="zh-CN" sz="1200" dirty="0" err="1" smtClean="0"/>
              <a:t>cArr</a:t>
            </a:r>
            <a:r>
              <a:rPr lang="en-US" altLang="zh-CN" sz="1200" dirty="0" smtClean="0"/>
              <a:t> = </a:t>
            </a:r>
            <a:r>
              <a:rPr lang="en-US" altLang="zh-CN" sz="1200" dirty="0" err="1" smtClean="0"/>
              <a:t>bArr</a:t>
            </a:r>
            <a:r>
              <a:rPr lang="en-US" altLang="zh-CN" sz="1200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200" dirty="0" err="1" smtClean="0"/>
              <a:t>cArr</a:t>
            </a:r>
            <a:r>
              <a:rPr lang="en-US" altLang="zh-CN" sz="1200" dirty="0" smtClean="0"/>
              <a:t>[0] = 33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console.log</a:t>
            </a:r>
            <a:r>
              <a:rPr lang="en-US" altLang="zh-CN" sz="1200" dirty="0"/>
              <a:t>(`</a:t>
            </a:r>
            <a:r>
              <a:rPr lang="en-US" altLang="zh-CN" sz="1200" dirty="0" err="1"/>
              <a:t>aArr</a:t>
            </a:r>
            <a:r>
              <a:rPr lang="zh-CN" altLang="en-US" sz="1200" dirty="0"/>
              <a:t>：</a:t>
            </a:r>
            <a:r>
              <a:rPr lang="en-US" altLang="zh-CN" sz="1200" dirty="0"/>
              <a:t>${</a:t>
            </a:r>
            <a:r>
              <a:rPr lang="en-US" altLang="zh-CN" sz="1200" dirty="0" err="1"/>
              <a:t>aArr</a:t>
            </a:r>
            <a:r>
              <a:rPr lang="en-US" altLang="zh-CN" sz="1200" dirty="0"/>
              <a:t>}`)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console.log</a:t>
            </a:r>
            <a:r>
              <a:rPr lang="en-US" altLang="zh-CN" sz="1200" dirty="0"/>
              <a:t>(`</a:t>
            </a:r>
            <a:r>
              <a:rPr lang="en-US" altLang="zh-CN" sz="1200" dirty="0" err="1"/>
              <a:t>bArr</a:t>
            </a:r>
            <a:r>
              <a:rPr lang="zh-CN" altLang="en-US" sz="1200" dirty="0"/>
              <a:t>：</a:t>
            </a:r>
            <a:r>
              <a:rPr lang="en-US" altLang="zh-CN" sz="1200" dirty="0"/>
              <a:t>${</a:t>
            </a:r>
            <a:r>
              <a:rPr lang="en-US" altLang="zh-CN" sz="1200" dirty="0" err="1"/>
              <a:t>bArr</a:t>
            </a:r>
            <a:r>
              <a:rPr lang="en-US" altLang="zh-CN" sz="1200" dirty="0"/>
              <a:t>}`)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console.log</a:t>
            </a:r>
            <a:r>
              <a:rPr lang="en-US" altLang="zh-CN" sz="1200" dirty="0"/>
              <a:t>(`</a:t>
            </a:r>
            <a:r>
              <a:rPr lang="en-US" altLang="zh-CN" sz="1200" dirty="0" err="1"/>
              <a:t>cArr</a:t>
            </a:r>
            <a:r>
              <a:rPr lang="zh-CN" altLang="en-US" sz="1200" dirty="0"/>
              <a:t>：</a:t>
            </a:r>
            <a:r>
              <a:rPr lang="en-US" altLang="zh-CN" sz="1200" dirty="0"/>
              <a:t>${</a:t>
            </a:r>
            <a:r>
              <a:rPr lang="en-US" altLang="zh-CN" sz="1200" dirty="0" err="1"/>
              <a:t>cArr</a:t>
            </a:r>
            <a:r>
              <a:rPr lang="en-US" altLang="zh-CN" sz="1200" dirty="0"/>
              <a:t>}`)</a:t>
            </a:r>
          </a:p>
        </p:txBody>
      </p:sp>
    </p:spTree>
    <p:extLst>
      <p:ext uri="{BB962C8B-B14F-4D97-AF65-F5344CB8AC3E}">
        <p14:creationId xmlns:p14="http://schemas.microsoft.com/office/powerpoint/2010/main" val="7531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06063" y="1481871"/>
            <a:ext cx="28007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 smtClean="0"/>
              <a:t>v-model</a:t>
            </a:r>
          </a:p>
          <a:p>
            <a:pPr>
              <a:lnSpc>
                <a:spcPct val="150000"/>
              </a:lnSpc>
            </a:pPr>
            <a:r>
              <a:rPr lang="zh-CN" altLang="en-US" sz="1200" dirty="0"/>
              <a:t>在表单控件或者组件上创建双向绑定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Input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select</a:t>
            </a:r>
            <a:r>
              <a:rPr lang="zh-CN" altLang="en-US" sz="1200" dirty="0" smtClean="0"/>
              <a:t>、</a:t>
            </a:r>
            <a:r>
              <a:rPr lang="en-US" altLang="zh-CN" sz="1200" dirty="0" err="1" smtClean="0"/>
              <a:t>textarea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component</a:t>
            </a:r>
            <a:endParaRPr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506063" y="2369894"/>
            <a:ext cx="48285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 smtClean="0"/>
              <a:t>v-for</a:t>
            </a:r>
            <a:r>
              <a:rPr lang="zh-CN" altLang="en-US" sz="1200" b="1" dirty="0" smtClean="0"/>
              <a:t>（简单理解就是数据循环）</a:t>
            </a:r>
            <a:r>
              <a:rPr lang="zh-CN" altLang="en-US" sz="1200" dirty="0" smtClean="0"/>
              <a:t>基于</a:t>
            </a:r>
            <a:r>
              <a:rPr lang="zh-CN" altLang="en-US" sz="1200" dirty="0"/>
              <a:t>源数据多次渲染元素或模板块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zh-CN" altLang="en-US" sz="1200" dirty="0" smtClean="0"/>
              <a:t>基础模式：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&lt;</a:t>
            </a:r>
            <a:r>
              <a:rPr lang="en-US" altLang="zh-CN" sz="1200" dirty="0"/>
              <a:t>div v-for</a:t>
            </a:r>
            <a:r>
              <a:rPr lang="en-US" altLang="zh-CN" sz="1200" dirty="0" smtClean="0"/>
              <a:t>=“item </a:t>
            </a:r>
            <a:r>
              <a:rPr lang="en-US" altLang="zh-CN" sz="1200" dirty="0"/>
              <a:t>in </a:t>
            </a:r>
            <a:r>
              <a:rPr lang="en-US" altLang="zh-CN" sz="1200" dirty="0" smtClean="0"/>
              <a:t>items“ </a:t>
            </a:r>
            <a:r>
              <a:rPr lang="en-US" altLang="zh-CN" sz="1200" dirty="0" smtClean="0">
                <a:solidFill>
                  <a:srgbClr val="FF0000"/>
                </a:solidFill>
              </a:rPr>
              <a:t>:key=“item.id”</a:t>
            </a:r>
            <a:r>
              <a:rPr lang="en-US" altLang="zh-CN" sz="1200" dirty="0" smtClean="0"/>
              <a:t>&gt;</a:t>
            </a:r>
            <a:r>
              <a:rPr lang="en-US" altLang="zh-CN" sz="1200" dirty="0" smtClean="0">
                <a:solidFill>
                  <a:srgbClr val="FF0000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 </a:t>
            </a:r>
            <a:r>
              <a:rPr lang="en-US" altLang="zh-CN" sz="1200" dirty="0" smtClean="0"/>
              <a:t>   {{ </a:t>
            </a:r>
            <a:r>
              <a:rPr lang="en-US" altLang="zh-CN" sz="1200" dirty="0" err="1"/>
              <a:t>item.text</a:t>
            </a:r>
            <a:r>
              <a:rPr lang="en-US" altLang="zh-CN" sz="1200" dirty="0"/>
              <a:t> }} 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&lt;/</a:t>
            </a:r>
            <a:r>
              <a:rPr lang="en-US" altLang="zh-CN" sz="1200" dirty="0"/>
              <a:t>div&gt;</a:t>
            </a:r>
            <a:r>
              <a:rPr lang="en-US" altLang="zh-CN" sz="1200" dirty="0" smtClean="0"/>
              <a:t> </a:t>
            </a:r>
          </a:p>
          <a:p>
            <a:pPr>
              <a:lnSpc>
                <a:spcPct val="150000"/>
              </a:lnSpc>
            </a:pP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zh-CN" altLang="en-US" sz="1200" dirty="0" smtClean="0"/>
              <a:t>带索引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&lt;div v-for</a:t>
            </a:r>
            <a:r>
              <a:rPr lang="en-US" altLang="zh-CN" sz="1200" dirty="0" smtClean="0"/>
              <a:t>=“(item, index) </a:t>
            </a:r>
            <a:r>
              <a:rPr lang="en-US" altLang="zh-CN" sz="1200" dirty="0"/>
              <a:t>in </a:t>
            </a:r>
            <a:r>
              <a:rPr lang="en-US" altLang="zh-CN" sz="1200" dirty="0" smtClean="0"/>
              <a:t>items“ </a:t>
            </a:r>
            <a:r>
              <a:rPr lang="en-US" altLang="zh-CN" sz="1200" dirty="0" smtClean="0">
                <a:solidFill>
                  <a:srgbClr val="FF0000"/>
                </a:solidFill>
              </a:rPr>
              <a:t>:</a:t>
            </a:r>
            <a:r>
              <a:rPr lang="en-US" altLang="zh-CN" sz="1200" dirty="0">
                <a:solidFill>
                  <a:srgbClr val="FF0000"/>
                </a:solidFill>
              </a:rPr>
              <a:t>key=“item.id</a:t>
            </a:r>
            <a:r>
              <a:rPr lang="en-US" altLang="zh-CN" sz="1200" dirty="0" smtClean="0">
                <a:solidFill>
                  <a:srgbClr val="FF0000"/>
                </a:solidFill>
              </a:rPr>
              <a:t>”</a:t>
            </a:r>
            <a:r>
              <a:rPr lang="en-US" altLang="zh-CN" sz="1200" dirty="0" smtClean="0"/>
              <a:t>&gt; 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    {{ </a:t>
            </a:r>
            <a:r>
              <a:rPr lang="en-US" altLang="zh-CN" sz="1200" dirty="0" err="1"/>
              <a:t>item.text</a:t>
            </a:r>
            <a:r>
              <a:rPr lang="en-US" altLang="zh-CN" sz="1200" dirty="0"/>
              <a:t> }} 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&lt;/div&gt; 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rgbClr val="FF0000"/>
                </a:solidFill>
              </a:rPr>
              <a:t>注：必须要有唯一的</a:t>
            </a:r>
            <a:r>
              <a:rPr lang="en-US" altLang="zh-CN" sz="1000" dirty="0" smtClean="0">
                <a:solidFill>
                  <a:srgbClr val="FF0000"/>
                </a:solidFill>
              </a:rPr>
              <a:t>key</a:t>
            </a:r>
            <a:r>
              <a:rPr lang="zh-CN" altLang="en-US" sz="1000" dirty="0" smtClean="0">
                <a:solidFill>
                  <a:srgbClr val="FF0000"/>
                </a:solidFill>
              </a:rPr>
              <a:t>。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rgbClr val="FF0000"/>
                </a:solidFill>
              </a:rPr>
              <a:t>当</a:t>
            </a:r>
            <a:r>
              <a:rPr lang="zh-CN" altLang="en-US" sz="1000" dirty="0">
                <a:solidFill>
                  <a:srgbClr val="FF0000"/>
                </a:solidFill>
              </a:rPr>
              <a:t>和 </a:t>
            </a:r>
            <a:r>
              <a:rPr lang="en-US" altLang="zh-CN" sz="1000" dirty="0">
                <a:solidFill>
                  <a:srgbClr val="FF0000"/>
                </a:solidFill>
              </a:rPr>
              <a:t>v-if </a:t>
            </a:r>
            <a:r>
              <a:rPr lang="zh-CN" altLang="en-US" sz="1000" dirty="0">
                <a:solidFill>
                  <a:srgbClr val="FF0000"/>
                </a:solidFill>
              </a:rPr>
              <a:t>一起使用时，</a:t>
            </a:r>
            <a:r>
              <a:rPr lang="en-US" altLang="zh-CN" sz="1000" dirty="0">
                <a:solidFill>
                  <a:srgbClr val="FF0000"/>
                </a:solidFill>
              </a:rPr>
              <a:t>v-for </a:t>
            </a:r>
            <a:r>
              <a:rPr lang="zh-CN" altLang="en-US" sz="1000" dirty="0">
                <a:solidFill>
                  <a:srgbClr val="FF0000"/>
                </a:solidFill>
              </a:rPr>
              <a:t>的优先级比 </a:t>
            </a:r>
            <a:r>
              <a:rPr lang="en-US" altLang="zh-CN" sz="1000" dirty="0">
                <a:solidFill>
                  <a:srgbClr val="FF0000"/>
                </a:solidFill>
              </a:rPr>
              <a:t>v-if </a:t>
            </a:r>
            <a:r>
              <a:rPr lang="zh-CN" altLang="en-US" sz="1000" dirty="0">
                <a:solidFill>
                  <a:srgbClr val="FF0000"/>
                </a:solidFill>
              </a:rPr>
              <a:t>更</a:t>
            </a:r>
            <a:r>
              <a:rPr lang="zh-CN" altLang="en-US" sz="1000" dirty="0" smtClean="0">
                <a:solidFill>
                  <a:srgbClr val="FF0000"/>
                </a:solidFill>
              </a:rPr>
              <a:t>高。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rgbClr val="FF0000"/>
                </a:solidFill>
              </a:rPr>
              <a:t>但是，不建设在同一标签上使用。避免产生不友好现象。</a:t>
            </a:r>
            <a:endParaRPr lang="en-US" altLang="zh-CN" sz="1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1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74785" y="501162"/>
            <a:ext cx="1317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Vue</a:t>
            </a:r>
            <a:r>
              <a:rPr lang="zh-CN" altLang="en-US" sz="2400" dirty="0" smtClean="0"/>
              <a:t>指令</a:t>
            </a:r>
            <a:endParaRPr lang="zh-CN" altLang="en-US" sz="2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6036425" y="1481871"/>
            <a:ext cx="57727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 smtClean="0"/>
              <a:t>v-show </a:t>
            </a:r>
            <a:r>
              <a:rPr lang="zh-CN" altLang="en-US" sz="1200" b="1" dirty="0" smtClean="0"/>
              <a:t>与 </a:t>
            </a:r>
            <a:r>
              <a:rPr lang="en-US" altLang="zh-CN" sz="1200" b="1" dirty="0" smtClean="0"/>
              <a:t>v-if </a:t>
            </a:r>
            <a:r>
              <a:rPr lang="zh-CN" altLang="en-US" sz="1200" b="1" dirty="0" smtClean="0"/>
              <a:t>区别</a:t>
            </a:r>
            <a:endParaRPr lang="en-US" altLang="zh-CN" sz="1200" b="1" dirty="0" smtClean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v-show</a:t>
            </a:r>
            <a:r>
              <a:rPr lang="zh-CN" altLang="en-US" sz="1200" dirty="0" smtClean="0"/>
              <a:t>：在元素中添加 </a:t>
            </a:r>
            <a:r>
              <a:rPr lang="en-US" altLang="zh-CN" sz="1200" dirty="0" smtClean="0"/>
              <a:t>display</a:t>
            </a:r>
            <a:r>
              <a:rPr lang="zh-CN" altLang="en-US" sz="1200" dirty="0" smtClean="0"/>
              <a:t>，隐藏</a:t>
            </a:r>
            <a:r>
              <a:rPr lang="en-US" altLang="zh-CN" sz="1200" dirty="0" smtClean="0"/>
              <a:t>DOM</a:t>
            </a:r>
            <a:r>
              <a:rPr lang="zh-CN" altLang="en-US" sz="1200" dirty="0" smtClean="0"/>
              <a:t>元素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v-if</a:t>
            </a:r>
            <a:r>
              <a:rPr lang="zh-CN" altLang="en-US" sz="1200" dirty="0" smtClean="0"/>
              <a:t>：直接删除</a:t>
            </a:r>
            <a:r>
              <a:rPr lang="en-US" altLang="zh-CN" sz="1200" dirty="0" smtClean="0"/>
              <a:t>DOM</a:t>
            </a:r>
            <a:r>
              <a:rPr lang="zh-CN" altLang="en-US" sz="1200" dirty="0" smtClean="0"/>
              <a:t>元素。</a:t>
            </a:r>
            <a:r>
              <a:rPr lang="en-US" altLang="zh-CN" sz="1200" dirty="0" smtClean="0"/>
              <a:t>DOM</a:t>
            </a:r>
            <a:r>
              <a:rPr lang="zh-CN" altLang="en-US" sz="1200" dirty="0" smtClean="0"/>
              <a:t>元素中有接口时，当</a:t>
            </a:r>
            <a:r>
              <a:rPr lang="en-US" altLang="zh-CN" sz="1200" dirty="0" smtClean="0"/>
              <a:t>v-if</a:t>
            </a:r>
            <a:r>
              <a:rPr lang="zh-CN" altLang="en-US" sz="1200" dirty="0" smtClean="0"/>
              <a:t>值为</a:t>
            </a:r>
            <a:r>
              <a:rPr lang="en-US" altLang="zh-CN" sz="1200" dirty="0" smtClean="0"/>
              <a:t>true</a:t>
            </a:r>
            <a:r>
              <a:rPr lang="zh-CN" altLang="en-US" sz="1200" dirty="0" smtClean="0"/>
              <a:t>时，会请求接口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</p:txBody>
      </p:sp>
      <p:sp>
        <p:nvSpPr>
          <p:cNvPr id="14" name="文本框 13"/>
          <p:cNvSpPr txBox="1"/>
          <p:nvPr/>
        </p:nvSpPr>
        <p:spPr>
          <a:xfrm>
            <a:off x="6036425" y="2495162"/>
            <a:ext cx="2311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 smtClean="0"/>
              <a:t>v-bind </a:t>
            </a:r>
            <a:r>
              <a:rPr lang="zh-CN" altLang="en-US" sz="1200" b="1" dirty="0" smtClean="0"/>
              <a:t>绑定属性</a:t>
            </a:r>
            <a:endParaRPr lang="en-US" altLang="zh-CN" sz="1200" b="1" dirty="0" smtClean="0"/>
          </a:p>
          <a:p>
            <a:pPr>
              <a:lnSpc>
                <a:spcPct val="150000"/>
              </a:lnSpc>
            </a:pPr>
            <a:r>
              <a:rPr lang="zh-CN" altLang="en-US" sz="1200" dirty="0" smtClean="0"/>
              <a:t>绑定方式：</a:t>
            </a:r>
            <a:r>
              <a:rPr lang="en-US" altLang="zh-CN" sz="1200" dirty="0" err="1" smtClean="0"/>
              <a:t>v-bind:class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或 </a:t>
            </a:r>
            <a:r>
              <a:rPr lang="en-US" altLang="zh-CN" sz="1200" dirty="0" smtClean="0"/>
              <a:t>:class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036425" y="3367343"/>
            <a:ext cx="7935186" cy="32035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 smtClean="0"/>
              <a:t>邮箱验证正则</a:t>
            </a:r>
            <a:endParaRPr lang="en-US" altLang="zh-CN" sz="1200" b="1" dirty="0" smtClean="0"/>
          </a:p>
          <a:p>
            <a:pPr>
              <a:lnSpc>
                <a:spcPct val="150000"/>
              </a:lnSpc>
            </a:pPr>
            <a:r>
              <a:rPr lang="zh-CN" altLang="en-US" sz="1200" dirty="0" smtClean="0"/>
              <a:t>验证邮箱：</a:t>
            </a:r>
            <a:r>
              <a:rPr lang="nn-NO" altLang="zh-CN" sz="1200" dirty="0" smtClean="0"/>
              <a:t>var </a:t>
            </a:r>
            <a:r>
              <a:rPr lang="nn-NO" altLang="zh-CN" sz="1200" dirty="0"/>
              <a:t>reg = /^([a-zA-Z]|[0-9])(\w|\-)+@[a-zA-Z0-9]+\.([a-zA-Z]{2,4</a:t>
            </a:r>
            <a:r>
              <a:rPr lang="nn-NO" altLang="zh-CN" sz="1200" dirty="0" smtClean="0"/>
              <a:t>})$/;</a:t>
            </a:r>
          </a:p>
          <a:p>
            <a:pPr>
              <a:lnSpc>
                <a:spcPct val="150000"/>
              </a:lnSpc>
            </a:pPr>
            <a:r>
              <a:rPr lang="zh-CN" altLang="en-US" sz="1200" dirty="0" smtClean="0"/>
              <a:t>字母</a:t>
            </a:r>
            <a:r>
              <a:rPr lang="en-US" altLang="zh-CN" sz="1200" dirty="0" smtClean="0"/>
              <a:t>+</a:t>
            </a:r>
            <a:r>
              <a:rPr lang="zh-CN" altLang="en-US" sz="1200" dirty="0" smtClean="0"/>
              <a:t>数字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>let </a:t>
            </a:r>
            <a:r>
              <a:rPr lang="en-US" altLang="zh-CN" sz="1200" dirty="0" err="1" smtClean="0"/>
              <a:t>reg</a:t>
            </a:r>
            <a:r>
              <a:rPr lang="en-US" altLang="zh-CN" sz="1200" dirty="0" smtClean="0"/>
              <a:t> = </a:t>
            </a:r>
            <a:r>
              <a:rPr lang="en-US" altLang="zh-CN" sz="1200" dirty="0"/>
              <a:t>/^(?!\D+$)(?![^a-</a:t>
            </a:r>
            <a:r>
              <a:rPr lang="en-US" altLang="zh-CN" sz="1200" dirty="0" err="1"/>
              <a:t>zA</a:t>
            </a:r>
            <a:r>
              <a:rPr lang="en-US" altLang="zh-CN" sz="1200" dirty="0"/>
              <a:t>-Z]+$)\S{6,20</a:t>
            </a:r>
            <a:r>
              <a:rPr lang="en-US" altLang="zh-CN" sz="1200" dirty="0" smtClean="0"/>
              <a:t>}$/</a:t>
            </a:r>
          </a:p>
          <a:p>
            <a:pPr>
              <a:lnSpc>
                <a:spcPct val="150000"/>
              </a:lnSpc>
            </a:pPr>
            <a:r>
              <a:rPr lang="zh-CN" altLang="en-US" sz="1200" dirty="0" smtClean="0"/>
              <a:t>字母 或 数字：</a:t>
            </a:r>
            <a:r>
              <a:rPr lang="en-US" altLang="zh-CN" sz="1200" dirty="0" smtClean="0"/>
              <a:t>left </a:t>
            </a:r>
            <a:r>
              <a:rPr lang="en-US" altLang="zh-CN" sz="1200" dirty="0" err="1" smtClean="0"/>
              <a:t>reg</a:t>
            </a:r>
            <a:r>
              <a:rPr lang="en-US" altLang="zh-CN" sz="1200" dirty="0" smtClean="0"/>
              <a:t> = /^[a-z0-9]{6}$/</a:t>
            </a:r>
          </a:p>
          <a:p>
            <a:pPr>
              <a:lnSpc>
                <a:spcPct val="150000"/>
              </a:lnSpc>
            </a:pPr>
            <a:r>
              <a:rPr lang="zh-CN" altLang="en-US" sz="1200" dirty="0" smtClean="0"/>
              <a:t>过滤特殊字符：</a:t>
            </a:r>
            <a:endParaRPr lang="en-US" altLang="zh-CN" sz="1200" dirty="0" smtClean="0"/>
          </a:p>
          <a:p>
            <a:r>
              <a:rPr lang="en-US" altLang="zh-CN" sz="1200" dirty="0"/>
              <a:t>function </a:t>
            </a:r>
            <a:r>
              <a:rPr lang="en-US" altLang="zh-CN" sz="1200" dirty="0" err="1"/>
              <a:t>stripscript</a:t>
            </a:r>
            <a:r>
              <a:rPr lang="en-US" altLang="zh-CN" sz="1200" dirty="0"/>
              <a:t>(s) {</a:t>
            </a:r>
          </a:p>
          <a:p>
            <a:r>
              <a:rPr lang="en-US" altLang="zh-CN" sz="1200" dirty="0"/>
              <a:t>    </a:t>
            </a:r>
            <a:r>
              <a:rPr lang="en-US" altLang="zh-CN" sz="1200" dirty="0" err="1"/>
              <a:t>var</a:t>
            </a:r>
            <a:r>
              <a:rPr lang="en-US" altLang="zh-CN" sz="1200" dirty="0"/>
              <a:t> pattern = new </a:t>
            </a:r>
            <a:r>
              <a:rPr lang="en-US" altLang="zh-CN" sz="1200" dirty="0" err="1"/>
              <a:t>RegExp</a:t>
            </a:r>
            <a:r>
              <a:rPr lang="en-US" altLang="zh-CN" sz="1200" dirty="0"/>
              <a:t>("[`~!@#$^&amp;*()=|{}':;',\\[\\].&lt;&gt;/?~</a:t>
            </a:r>
            <a:r>
              <a:rPr lang="zh-CN" altLang="en-US" sz="1200" dirty="0"/>
              <a:t>！</a:t>
            </a:r>
            <a:r>
              <a:rPr lang="en-US" altLang="zh-CN" sz="1200" dirty="0"/>
              <a:t>@#</a:t>
            </a:r>
            <a:r>
              <a:rPr lang="zh-CN" altLang="en-US" sz="1200" dirty="0"/>
              <a:t>￥</a:t>
            </a:r>
            <a:r>
              <a:rPr lang="en-US" altLang="zh-CN" sz="1200" dirty="0"/>
              <a:t>……&amp;*</a:t>
            </a:r>
            <a:r>
              <a:rPr lang="zh-CN" altLang="en-US" sz="1200" dirty="0"/>
              <a:t>（）</a:t>
            </a:r>
            <a:r>
              <a:rPr lang="en-US" altLang="zh-CN" sz="1200" dirty="0"/>
              <a:t>&amp;</a:t>
            </a:r>
            <a:r>
              <a:rPr lang="en-US" altLang="zh-CN" sz="1200" dirty="0" err="1"/>
              <a:t>mdash</a:t>
            </a:r>
            <a:r>
              <a:rPr lang="en-US" altLang="zh-CN" sz="1200" dirty="0"/>
              <a:t>;—|{}【】‘</a:t>
            </a:r>
            <a:r>
              <a:rPr lang="zh-CN" altLang="en-US" sz="1200" dirty="0"/>
              <a:t>；：”“</a:t>
            </a:r>
            <a:r>
              <a:rPr lang="en-US" altLang="zh-CN" sz="1200" dirty="0"/>
              <a:t>'</a:t>
            </a:r>
            <a:r>
              <a:rPr lang="zh-CN" altLang="en-US" sz="1200" dirty="0"/>
              <a:t>。，、？</a:t>
            </a:r>
            <a:r>
              <a:rPr lang="en-US" altLang="zh-CN" sz="1200" dirty="0"/>
              <a:t>]")</a:t>
            </a:r>
          </a:p>
          <a:p>
            <a:r>
              <a:rPr lang="en-US" altLang="zh-CN" sz="1200" dirty="0"/>
              <a:t>    </a:t>
            </a:r>
            <a:r>
              <a:rPr lang="en-US" altLang="zh-CN" sz="1200" dirty="0" err="1"/>
              <a:t>var</a:t>
            </a:r>
            <a:r>
              <a:rPr lang="en-US" altLang="zh-CN" sz="1200" dirty="0"/>
              <a:t> </a:t>
            </a:r>
            <a:r>
              <a:rPr lang="en-US" altLang="zh-CN" sz="1200" dirty="0" err="1"/>
              <a:t>rs</a:t>
            </a:r>
            <a:r>
              <a:rPr lang="en-US" altLang="zh-CN" sz="1200" dirty="0"/>
              <a:t> = "";</a:t>
            </a:r>
          </a:p>
          <a:p>
            <a:r>
              <a:rPr lang="en-US" altLang="zh-CN" sz="1200" dirty="0"/>
              <a:t>    for (</a:t>
            </a:r>
            <a:r>
              <a:rPr lang="en-US" altLang="zh-CN" sz="1200" dirty="0" err="1"/>
              <a:t>var</a:t>
            </a:r>
            <a:r>
              <a:rPr lang="en-US" altLang="zh-CN" sz="1200" dirty="0"/>
              <a:t> </a:t>
            </a:r>
            <a:r>
              <a:rPr lang="en-US" altLang="zh-CN" sz="1200" dirty="0" err="1"/>
              <a:t>i</a:t>
            </a:r>
            <a:r>
              <a:rPr lang="en-US" altLang="zh-CN" sz="1200" dirty="0"/>
              <a:t> = 0; </a:t>
            </a:r>
            <a:r>
              <a:rPr lang="en-US" altLang="zh-CN" sz="1200" dirty="0" err="1"/>
              <a:t>i</a:t>
            </a:r>
            <a:r>
              <a:rPr lang="en-US" altLang="zh-CN" sz="1200" dirty="0"/>
              <a:t> &lt; </a:t>
            </a:r>
            <a:r>
              <a:rPr lang="en-US" altLang="zh-CN" sz="1200" dirty="0" err="1"/>
              <a:t>s.length</a:t>
            </a:r>
            <a:r>
              <a:rPr lang="en-US" altLang="zh-CN" sz="1200" dirty="0"/>
              <a:t>; </a:t>
            </a:r>
            <a:r>
              <a:rPr lang="en-US" altLang="zh-CN" sz="1200" dirty="0" err="1"/>
              <a:t>i</a:t>
            </a:r>
            <a:r>
              <a:rPr lang="en-US" altLang="zh-CN" sz="1200" dirty="0"/>
              <a:t>++) {</a:t>
            </a:r>
          </a:p>
          <a:p>
            <a:r>
              <a:rPr lang="en-US" altLang="zh-CN" sz="1200" dirty="0"/>
              <a:t>            </a:t>
            </a:r>
            <a:r>
              <a:rPr lang="en-US" altLang="zh-CN" sz="1200" dirty="0" err="1"/>
              <a:t>rs</a:t>
            </a:r>
            <a:r>
              <a:rPr lang="en-US" altLang="zh-CN" sz="1200" dirty="0"/>
              <a:t> = </a:t>
            </a:r>
            <a:r>
              <a:rPr lang="en-US" altLang="zh-CN" sz="1200" dirty="0" err="1"/>
              <a:t>rs</a:t>
            </a:r>
            <a:r>
              <a:rPr lang="en-US" altLang="zh-CN" sz="1200" dirty="0"/>
              <a:t> + </a:t>
            </a:r>
            <a:r>
              <a:rPr lang="en-US" altLang="zh-CN" sz="1200" dirty="0" err="1"/>
              <a:t>s.substr</a:t>
            </a:r>
            <a:r>
              <a:rPr lang="en-US" altLang="zh-CN" sz="1200" dirty="0"/>
              <a:t>(</a:t>
            </a:r>
            <a:r>
              <a:rPr lang="en-US" altLang="zh-CN" sz="1200" dirty="0" err="1"/>
              <a:t>i</a:t>
            </a:r>
            <a:r>
              <a:rPr lang="en-US" altLang="zh-CN" sz="1200" dirty="0"/>
              <a:t>, 1).replace(pattern, '');</a:t>
            </a:r>
          </a:p>
          <a:p>
            <a:r>
              <a:rPr lang="en-US" altLang="zh-CN" sz="1200" dirty="0"/>
              <a:t>        }</a:t>
            </a:r>
          </a:p>
          <a:p>
            <a:r>
              <a:rPr lang="en-US" altLang="zh-CN" sz="1200" dirty="0"/>
              <a:t>    return </a:t>
            </a:r>
            <a:r>
              <a:rPr lang="en-US" altLang="zh-CN" sz="1200" dirty="0" err="1"/>
              <a:t>rs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    }</a:t>
            </a:r>
          </a:p>
          <a:p>
            <a:pPr>
              <a:lnSpc>
                <a:spcPct val="150000"/>
              </a:lnSpc>
            </a:pPr>
            <a:endParaRPr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428407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4785" y="501162"/>
            <a:ext cx="3103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:class </a:t>
            </a:r>
            <a:r>
              <a:rPr lang="zh-CN" altLang="en-US" sz="2400" dirty="0" smtClean="0"/>
              <a:t>的几种绑定方式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397083" y="12423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 smtClean="0"/>
              <a:t>最</a:t>
            </a:r>
            <a:r>
              <a:rPr lang="zh-CN" altLang="en-US" sz="1200" b="1" dirty="0"/>
              <a:t>简单的</a:t>
            </a:r>
            <a:r>
              <a:rPr lang="zh-CN" altLang="en-US" sz="1200" b="1" dirty="0" smtClean="0"/>
              <a:t>绑定</a:t>
            </a:r>
            <a:endParaRPr lang="en-US" altLang="zh-CN" sz="1200" b="1" dirty="0" smtClean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74784" y="1664292"/>
            <a:ext cx="2963058" cy="363135"/>
          </a:xfrm>
          <a:prstGeom prst="rect">
            <a:avLst/>
          </a:prstGeom>
          <a:solidFill>
            <a:srgbClr val="2D2D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"{ 'active': isActive }"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7083" y="2159628"/>
            <a:ext cx="1824538" cy="3411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 smtClean="0"/>
              <a:t>判断</a:t>
            </a:r>
            <a:r>
              <a:rPr lang="zh-CN" altLang="en-US" sz="1200" b="1" dirty="0"/>
              <a:t>是否绑定一个</a:t>
            </a:r>
            <a:r>
              <a:rPr lang="en-US" altLang="zh-CN" sz="1200" b="1" dirty="0"/>
              <a:t>active</a:t>
            </a:r>
            <a:endParaRPr lang="en-US" altLang="zh-CN" sz="1200" b="1" dirty="0" smtClean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74785" y="2575422"/>
            <a:ext cx="2963058" cy="669990"/>
          </a:xfrm>
          <a:prstGeom prst="rect">
            <a:avLst/>
          </a:prstGeom>
          <a:solidFill>
            <a:srgbClr val="2D2D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"{'active':isActive==-1}"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或者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"{'active':isActive==index}"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72269" y="1128001"/>
            <a:ext cx="1261884" cy="3411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/>
              <a:t>绑定并判断多个</a:t>
            </a:r>
            <a:endParaRPr lang="en-US" altLang="zh-CN" sz="1200" b="1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269" y="1477135"/>
            <a:ext cx="467677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24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4785" y="501162"/>
            <a:ext cx="3103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:class </a:t>
            </a:r>
            <a:r>
              <a:rPr lang="zh-CN" altLang="en-US" sz="2400" dirty="0" smtClean="0"/>
              <a:t>的几种绑定方式</a:t>
            </a:r>
            <a:endParaRPr lang="zh-CN" altLang="en-US" sz="2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474785" y="1380274"/>
            <a:ext cx="800219" cy="3411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/>
              <a:t>单纯数组</a:t>
            </a:r>
            <a:endParaRPr lang="en-US" altLang="zh-CN" sz="1200" b="1" dirty="0" smtClean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85" y="1686290"/>
            <a:ext cx="3171825" cy="168592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4318453" y="1380274"/>
            <a:ext cx="3124573" cy="3411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/>
              <a:t>数组与三元运算符结合判断选择需要的</a:t>
            </a:r>
            <a:r>
              <a:rPr lang="en-US" altLang="zh-CN" sz="1200" b="1" dirty="0"/>
              <a:t>class</a:t>
            </a:r>
            <a:endParaRPr lang="en-US" altLang="zh-CN" sz="1200" b="1" dirty="0" smtClean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453" y="1721458"/>
            <a:ext cx="4400550" cy="169545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501161" y="3758092"/>
            <a:ext cx="1723549" cy="3411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/>
              <a:t>数组对象结合动态判断</a:t>
            </a:r>
            <a:endParaRPr lang="en-US" altLang="zh-CN" sz="1200" b="1" dirty="0" smtClean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4"/>
          <a:srcRect r="8275"/>
          <a:stretch/>
        </p:blipFill>
        <p:spPr>
          <a:xfrm>
            <a:off x="474785" y="4099276"/>
            <a:ext cx="4368347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10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34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591</Words>
  <Application>Microsoft Office PowerPoint</Application>
  <PresentationFormat>宽屏</PresentationFormat>
  <Paragraphs>86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a_ming</dc:creator>
  <cp:lastModifiedBy>a_ming</cp:lastModifiedBy>
  <cp:revision>56</cp:revision>
  <dcterms:created xsi:type="dcterms:W3CDTF">2019-09-19T15:01:55Z</dcterms:created>
  <dcterms:modified xsi:type="dcterms:W3CDTF">2019-09-26T15:38:22Z</dcterms:modified>
</cp:coreProperties>
</file>