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8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6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0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39.101.184.9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root@39.101.184.90" TargetMode="External"/><Relationship Id="rId4" Type="http://schemas.openxmlformats.org/officeDocument/2006/relationships/hyperlink" Target="mailto:root@39.101.184.90:&#8221;&#37197;&#32622;&#25991;&#20214;&#30446;&#24405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4785" y="5011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</a:t>
            </a:r>
            <a:r>
              <a:rPr lang="zh-CN" altLang="en-US" sz="2400" dirty="0" smtClean="0"/>
              <a:t>务器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7" t="18262" r="15992" b="20093"/>
          <a:stretch/>
        </p:blipFill>
        <p:spPr>
          <a:xfrm>
            <a:off x="553999" y="1142999"/>
            <a:ext cx="10863727" cy="46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785" y="2301949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连接服务器：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ssh</a:t>
            </a:r>
            <a:r>
              <a:rPr lang="en-US" altLang="zh-CN" sz="1200" dirty="0" smtClean="0"/>
              <a:t> root@</a:t>
            </a:r>
            <a:r>
              <a:rPr lang="en-US" altLang="zh-CN" sz="1200" dirty="0" smtClean="0">
                <a:hlinkClick r:id="rId3"/>
              </a:rPr>
              <a:t>39.101.184.90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474786" y="1417408"/>
            <a:ext cx="213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打开终端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window </a:t>
            </a:r>
            <a:r>
              <a:rPr lang="en-US" altLang="zh-CN" sz="1200" dirty="0" smtClean="0"/>
              <a:t>+ </a:t>
            </a:r>
            <a:r>
              <a:rPr lang="en-US" altLang="zh-CN" sz="1200" dirty="0" smtClean="0"/>
              <a:t>r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cmd</a:t>
            </a:r>
            <a:r>
              <a:rPr lang="zh-CN" altLang="en-US" sz="1200" dirty="0" smtClean="0"/>
              <a:t>，回车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4785" y="501162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Nginx </a:t>
            </a:r>
            <a:r>
              <a:rPr lang="zh-CN" altLang="en-US" sz="2400" dirty="0" smtClean="0"/>
              <a:t>安装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74785" y="3186490"/>
            <a:ext cx="2266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 smtClean="0"/>
              <a:t>nginx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安</a:t>
            </a:r>
            <a:r>
              <a:rPr lang="zh-CN" altLang="en-US" sz="1200" dirty="0" smtClean="0"/>
              <a:t>装：</a:t>
            </a:r>
            <a:r>
              <a:rPr lang="en-US" altLang="zh-CN" sz="1200" dirty="0" smtClean="0"/>
              <a:t>yum install </a:t>
            </a:r>
            <a:r>
              <a:rPr lang="en-US" altLang="zh-CN" sz="1200" dirty="0" err="1" smtClean="0"/>
              <a:t>nginx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卸载：</a:t>
            </a:r>
            <a:r>
              <a:rPr lang="en-US" altLang="zh-CN" sz="1200" dirty="0" smtClean="0"/>
              <a:t>yum remove </a:t>
            </a:r>
            <a:r>
              <a:rPr lang="en-US" altLang="zh-CN" sz="1200" dirty="0" err="1" smtClean="0"/>
              <a:t>nginx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查看是否安装成功：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 –v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查看文件位置：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 –t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指定配置文件：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 –c “</a:t>
            </a:r>
            <a:r>
              <a:rPr lang="zh-CN" altLang="en-US" sz="1200" dirty="0" smtClean="0"/>
              <a:t>目录</a:t>
            </a:r>
            <a:r>
              <a:rPr lang="en-US" altLang="zh-CN" sz="1200" dirty="0" smtClean="0"/>
              <a:t>”</a:t>
            </a:r>
            <a:endParaRPr lang="en-US" altLang="zh-CN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824655" y="1406245"/>
            <a:ext cx="4235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下载</a:t>
            </a:r>
            <a:r>
              <a:rPr lang="en-US" altLang="zh-CN" sz="1200" b="1" dirty="0" err="1" smtClean="0"/>
              <a:t>nginx</a:t>
            </a:r>
            <a:r>
              <a:rPr lang="zh-CN" altLang="en-US" sz="1200" b="1" dirty="0" smtClean="0"/>
              <a:t>配置文件：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hlinkClick r:id="rId4"/>
              </a:rPr>
              <a:t>root@39.101.184.90:”</a:t>
            </a:r>
            <a:r>
              <a:rPr lang="zh-CN" altLang="en-US" sz="1200" dirty="0" smtClean="0">
                <a:hlinkClick r:id="rId4"/>
              </a:rPr>
              <a:t>配置文件目录</a:t>
            </a:r>
            <a:r>
              <a:rPr lang="en-US" altLang="zh-CN" sz="1200" dirty="0" smtClean="0"/>
              <a:t>” </a:t>
            </a:r>
            <a:r>
              <a:rPr lang="zh-CN" altLang="en-US" sz="1200" dirty="0" smtClean="0"/>
              <a:t>“本地路径”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事例：</a:t>
            </a: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hlinkClick r:id="rId4"/>
              </a:rPr>
              <a:t>root@39.101.184.90</a:t>
            </a:r>
            <a:r>
              <a:rPr lang="en-US" altLang="zh-CN" sz="1200" dirty="0" smtClean="0"/>
              <a:t>:/</a:t>
            </a:r>
            <a:r>
              <a:rPr lang="en-US" altLang="zh-CN" sz="1200" dirty="0" err="1" smtClean="0"/>
              <a:t>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nginx.conf</a:t>
            </a:r>
            <a:r>
              <a:rPr lang="en-US" altLang="zh-CN" sz="1200" dirty="0" smtClean="0"/>
              <a:t> C:/xxxxx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24655" y="2686640"/>
            <a:ext cx="362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上线</a:t>
            </a:r>
            <a:r>
              <a:rPr lang="en-US" altLang="zh-CN" sz="1200" b="1" dirty="0" err="1" smtClean="0"/>
              <a:t>nginx</a:t>
            </a:r>
            <a:r>
              <a:rPr lang="zh-CN" altLang="en-US" sz="1200" b="1" dirty="0" smtClean="0"/>
              <a:t>配置文件：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“本地路径” </a:t>
            </a:r>
            <a:r>
              <a:rPr lang="en-US" altLang="zh-CN" sz="1200" dirty="0" smtClean="0">
                <a:hlinkClick r:id="rId4"/>
              </a:rPr>
              <a:t>root@39.101.184.90:”</a:t>
            </a:r>
            <a:r>
              <a:rPr lang="zh-CN" altLang="en-US" sz="1200" dirty="0" smtClean="0">
                <a:hlinkClick r:id="rId4"/>
              </a:rPr>
              <a:t>配置文件目录</a:t>
            </a:r>
            <a:r>
              <a:rPr lang="en-US" altLang="zh-CN" sz="1200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事</a:t>
            </a:r>
            <a:r>
              <a:rPr lang="zh-CN" altLang="en-US" sz="1200" dirty="0" smtClean="0"/>
              <a:t>例：</a:t>
            </a: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C:/xxxxx </a:t>
            </a:r>
            <a:r>
              <a:rPr lang="en-US" altLang="zh-CN" sz="1200" dirty="0" smtClean="0">
                <a:hlinkClick r:id="rId5"/>
              </a:rPr>
              <a:t>root@39.101.184.90</a:t>
            </a:r>
            <a:r>
              <a:rPr lang="en-US" altLang="zh-CN" sz="1200" dirty="0" smtClean="0"/>
              <a:t>:/</a:t>
            </a:r>
            <a:r>
              <a:rPr lang="en-US" altLang="zh-CN" sz="1200" dirty="0" err="1" smtClean="0"/>
              <a:t>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/</a:t>
            </a:r>
            <a:endParaRPr lang="en-US" altLang="zh-CN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24655" y="4025468"/>
            <a:ext cx="2456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重启</a:t>
            </a:r>
            <a:r>
              <a:rPr lang="en-US" altLang="zh-CN" sz="1200" b="1" dirty="0" err="1" smtClean="0"/>
              <a:t>nginx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、查找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路径：</a:t>
            </a:r>
            <a:r>
              <a:rPr lang="en-US" altLang="zh-CN" sz="1200" dirty="0" err="1"/>
              <a:t>whereis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nginx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、启动 </a:t>
            </a:r>
            <a:r>
              <a:rPr lang="en-US" altLang="zh-CN" sz="1200" dirty="0"/>
              <a:t>service 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start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、查看</a:t>
            </a:r>
            <a:r>
              <a:rPr lang="en-US" altLang="zh-CN" sz="1200" dirty="0"/>
              <a:t>Nginx</a:t>
            </a:r>
            <a:r>
              <a:rPr lang="zh-CN" altLang="en-US" sz="1200" dirty="0"/>
              <a:t>的版本号：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-v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、停止 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-s </a:t>
            </a:r>
            <a:r>
              <a:rPr lang="en-US" altLang="zh-CN" sz="1200" dirty="0" smtClean="0"/>
              <a:t>stop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、退出 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-s </a:t>
            </a:r>
            <a:r>
              <a:rPr lang="en-US" altLang="zh-CN" sz="1200" dirty="0" smtClean="0"/>
              <a:t>quit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、重启加载配置 </a:t>
            </a:r>
            <a:r>
              <a:rPr lang="en-US" altLang="zh-CN" sz="1200" dirty="0" err="1"/>
              <a:t>nginx</a:t>
            </a:r>
            <a:r>
              <a:rPr lang="en-US" altLang="zh-CN" sz="1200" dirty="0"/>
              <a:t> -s reload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94165" y="1406245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上传</a:t>
            </a:r>
            <a:r>
              <a:rPr lang="en-US" altLang="zh-CN" sz="1200" b="1" dirty="0" err="1" smtClean="0"/>
              <a:t>dist</a:t>
            </a:r>
            <a:r>
              <a:rPr lang="zh-CN" altLang="en-US" sz="1200" b="1" dirty="0" smtClean="0"/>
              <a:t>包文件夹：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pt-BR" altLang="zh-CN" sz="1200" dirty="0" smtClean="0"/>
              <a:t>sc</a:t>
            </a:r>
            <a:r>
              <a:rPr lang="en-US" altLang="zh-CN" sz="1200" dirty="0" smtClean="0"/>
              <a:t>p</a:t>
            </a:r>
            <a:r>
              <a:rPr lang="pt-BR" altLang="zh-CN" sz="1200" dirty="0" smtClean="0"/>
              <a:t> </a:t>
            </a:r>
            <a:r>
              <a:rPr lang="pt-BR" altLang="zh-CN" sz="1200" dirty="0"/>
              <a:t>-r ./dist </a:t>
            </a:r>
            <a:r>
              <a:rPr lang="pt-BR" altLang="zh-CN" sz="1200" dirty="0" smtClean="0"/>
              <a:t>root@39.101.184.90:/</a:t>
            </a:r>
            <a:r>
              <a:rPr lang="zh-CN" altLang="pt-BR" sz="1200" dirty="0"/>
              <a:t>目录地址</a:t>
            </a:r>
            <a:endParaRPr lang="en-US" altLang="zh-CN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94165" y="2466281"/>
            <a:ext cx="1877437" cy="618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开启服务器文件夹权限：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chmod</a:t>
            </a:r>
            <a:r>
              <a:rPr lang="en-US" altLang="zh-CN" sz="1200" dirty="0" smtClean="0"/>
              <a:t> –R 777 </a:t>
            </a:r>
            <a:r>
              <a:rPr lang="en-US" altLang="zh-CN" sz="1200" dirty="0" err="1" smtClean="0"/>
              <a:t>xxxx</a:t>
            </a:r>
            <a:endParaRPr lang="en-US" altLang="zh-CN" sz="1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59" y="4025468"/>
            <a:ext cx="4817264" cy="11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785" y="1616764"/>
            <a:ext cx="4349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基</a:t>
            </a:r>
            <a:r>
              <a:rPr lang="zh-CN" altLang="en-US" sz="1200" b="1" dirty="0" smtClean="0"/>
              <a:t>本操作：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启</a:t>
            </a:r>
            <a:r>
              <a:rPr lang="zh-CN" altLang="en-US" sz="1200" dirty="0" smtClean="0"/>
              <a:t>动</a:t>
            </a:r>
            <a:r>
              <a:rPr lang="zh-CN" altLang="en-US" sz="1200" dirty="0"/>
              <a:t>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start </a:t>
            </a:r>
            <a:r>
              <a:rPr lang="en-US" altLang="zh-CN" sz="1200" dirty="0" err="1" smtClean="0"/>
              <a:t>firewalld.service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停</a:t>
            </a:r>
            <a:r>
              <a:rPr lang="zh-CN" altLang="en-US" sz="1200" dirty="0" smtClean="0"/>
              <a:t>止：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stop </a:t>
            </a:r>
            <a:r>
              <a:rPr lang="en-US" altLang="zh-CN" sz="1200" dirty="0" err="1" smtClean="0"/>
              <a:t>firewalld.service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重启：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systemctl</a:t>
            </a:r>
            <a:r>
              <a:rPr lang="en-US" altLang="zh-CN" sz="1200" dirty="0"/>
              <a:t> restart </a:t>
            </a:r>
            <a:r>
              <a:rPr lang="en-US" altLang="zh-CN" sz="1200" dirty="0" err="1" smtClean="0"/>
              <a:t>firewalld.service</a:t>
            </a:r>
            <a:r>
              <a:rPr lang="en-US" altLang="zh-CN" sz="1200" dirty="0" smtClean="0"/>
              <a:t> || firewall-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 –reload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开启开机启动：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systemctl</a:t>
            </a:r>
            <a:r>
              <a:rPr lang="en-US" altLang="zh-CN" sz="1200" dirty="0"/>
              <a:t> enable </a:t>
            </a:r>
            <a:r>
              <a:rPr lang="en-US" altLang="zh-CN" sz="1200" dirty="0" err="1"/>
              <a:t>firewalld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禁止开机启动：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disable </a:t>
            </a:r>
            <a:r>
              <a:rPr lang="en-US" altLang="zh-CN" sz="1200" dirty="0" err="1" smtClean="0"/>
              <a:t>firewalld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查看防火墙状</a:t>
            </a:r>
            <a:r>
              <a:rPr lang="zh-CN" altLang="en-US" sz="1200" dirty="0" smtClean="0"/>
              <a:t>态：</a:t>
            </a:r>
            <a:r>
              <a:rPr lang="en-US" altLang="zh-CN" sz="1200" dirty="0" smtClean="0"/>
              <a:t>firewall-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--state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4785" y="501162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CentOS7 </a:t>
            </a:r>
            <a:r>
              <a:rPr lang="zh-CN" altLang="en-US" sz="2400" dirty="0" smtClean="0"/>
              <a:t>防</a:t>
            </a:r>
            <a:r>
              <a:rPr lang="zh-CN" altLang="en-US" sz="2400" dirty="0"/>
              <a:t>火</a:t>
            </a:r>
            <a:r>
              <a:rPr lang="zh-CN" altLang="en-US" sz="2400" dirty="0" smtClean="0"/>
              <a:t>墙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4785" y="4061026"/>
            <a:ext cx="5505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端口操作：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查看已开放的端</a:t>
            </a:r>
            <a:r>
              <a:rPr lang="zh-CN" altLang="en-US" sz="1200" dirty="0" smtClean="0"/>
              <a:t>口：</a:t>
            </a:r>
            <a:r>
              <a:rPr lang="en-US" altLang="zh-CN" sz="1200" dirty="0"/>
              <a:t> 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--list-ports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开启端口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 firewall-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 --zone=public --add-port=80/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 --permanent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关闭端</a:t>
            </a:r>
            <a:r>
              <a:rPr lang="zh-CN" altLang="en-US" sz="1200" dirty="0" smtClean="0"/>
              <a:t>口：</a:t>
            </a:r>
            <a:r>
              <a:rPr lang="en-US" altLang="zh-CN" sz="1200" dirty="0"/>
              <a:t> 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</a:t>
            </a:r>
            <a:r>
              <a:rPr lang="en-US" altLang="zh-CN" sz="1200" dirty="0" smtClean="0"/>
              <a:t>zone=public </a:t>
            </a:r>
            <a:r>
              <a:rPr lang="en-US" altLang="zh-CN" sz="1200" dirty="0"/>
              <a:t>--remove-port=3338/</a:t>
            </a:r>
            <a:r>
              <a:rPr lang="en-US" altLang="zh-CN" sz="1200" dirty="0" err="1"/>
              <a:t>tcp</a:t>
            </a:r>
            <a:r>
              <a:rPr lang="en-US" altLang="zh-CN" sz="1200" dirty="0"/>
              <a:t> --permanent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查</a:t>
            </a:r>
            <a:r>
              <a:rPr lang="zh-CN" altLang="en-US" sz="1200" dirty="0" smtClean="0"/>
              <a:t>询某端口是</a:t>
            </a:r>
            <a:r>
              <a:rPr lang="zh-CN" altLang="en-US" sz="1200" dirty="0"/>
              <a:t>否开</a:t>
            </a:r>
            <a:r>
              <a:rPr lang="zh-CN" altLang="en-US" sz="1200" dirty="0" smtClean="0"/>
              <a:t>启：</a:t>
            </a:r>
            <a:r>
              <a:rPr lang="en-US" altLang="zh-CN" sz="1200" dirty="0"/>
              <a:t> 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</a:t>
            </a:r>
            <a:r>
              <a:rPr lang="en-US" altLang="zh-CN" sz="1200" dirty="0" smtClean="0"/>
              <a:t>query-port=80/</a:t>
            </a:r>
            <a:r>
              <a:rPr lang="en-US" altLang="zh-CN" sz="1200" dirty="0" err="1" smtClean="0"/>
              <a:t>tcp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重启防火</a:t>
            </a:r>
            <a:r>
              <a:rPr lang="zh-CN" altLang="en-US" sz="1200" dirty="0" smtClean="0"/>
              <a:t>墙：</a:t>
            </a:r>
            <a:r>
              <a:rPr lang="en-US" altLang="zh-CN" sz="1200" dirty="0"/>
              <a:t> 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--reload</a:t>
            </a:r>
          </a:p>
        </p:txBody>
      </p:sp>
    </p:spTree>
    <p:extLst>
      <p:ext uri="{BB962C8B-B14F-4D97-AF65-F5344CB8AC3E}">
        <p14:creationId xmlns:p14="http://schemas.microsoft.com/office/powerpoint/2010/main" val="25419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784" y="2080773"/>
            <a:ext cx="298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关</a:t>
            </a:r>
            <a:r>
              <a:rPr lang="zh-CN" altLang="en-US" sz="1200" dirty="0" smtClean="0"/>
              <a:t>闭防火墙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systemctl</a:t>
            </a:r>
            <a:r>
              <a:rPr lang="en-US" altLang="zh-CN" sz="1200" dirty="0"/>
              <a:t> stop </a:t>
            </a:r>
            <a:r>
              <a:rPr lang="en-US" altLang="zh-CN" sz="1200" dirty="0" err="1"/>
              <a:t>firewalld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#</a:t>
            </a:r>
            <a:r>
              <a:rPr lang="zh-CN" altLang="en-US" sz="1200" dirty="0"/>
              <a:t>取消开机启动 </a:t>
            </a:r>
            <a:r>
              <a:rPr lang="en-US" altLang="zh-CN" sz="1200" dirty="0" err="1"/>
              <a:t>systemctl</a:t>
            </a:r>
            <a:r>
              <a:rPr lang="en-US" altLang="zh-CN" sz="1200" dirty="0"/>
              <a:t> disable </a:t>
            </a:r>
            <a:r>
              <a:rPr lang="en-US" altLang="zh-CN" sz="1200" dirty="0" err="1"/>
              <a:t>firewalld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#</a:t>
            </a:r>
            <a:r>
              <a:rPr lang="zh-CN" altLang="en-US" sz="1200" dirty="0"/>
              <a:t>查看状态 </a:t>
            </a:r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--state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4785" y="50116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iptables</a:t>
            </a:r>
            <a:r>
              <a:rPr lang="zh-CN" altLang="en-US" sz="2400" dirty="0" smtClean="0"/>
              <a:t>配置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4784" y="3106386"/>
            <a:ext cx="4941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安装</a:t>
            </a:r>
            <a:r>
              <a:rPr lang="en-US" altLang="zh-CN" sz="1200" b="1" dirty="0" err="1" smtClean="0"/>
              <a:t>iptables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检</a:t>
            </a:r>
            <a:r>
              <a:rPr lang="zh-CN" altLang="en-US" sz="1200" dirty="0"/>
              <a:t>查是否安装</a:t>
            </a:r>
            <a:r>
              <a:rPr lang="zh-CN" altLang="en-US" sz="1200" dirty="0" smtClean="0"/>
              <a:t>了：</a:t>
            </a:r>
            <a:r>
              <a:rPr lang="en-US" altLang="zh-CN" sz="1200" dirty="0" smtClean="0"/>
              <a:t>service </a:t>
            </a:r>
            <a:r>
              <a:rPr lang="en-US" altLang="zh-CN" sz="1200" dirty="0" err="1"/>
              <a:t>iptables</a:t>
            </a:r>
            <a:r>
              <a:rPr lang="en-US" altLang="zh-CN" sz="1200" dirty="0"/>
              <a:t> status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安装</a:t>
            </a:r>
            <a:r>
              <a:rPr lang="en-US" altLang="zh-CN" sz="1200" dirty="0" err="1" smtClean="0"/>
              <a:t>iptables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yum </a:t>
            </a:r>
            <a:r>
              <a:rPr lang="en-US" altLang="zh-CN" sz="1200" dirty="0"/>
              <a:t>install -y </a:t>
            </a:r>
            <a:r>
              <a:rPr lang="en-US" altLang="zh-CN" sz="1200" dirty="0" err="1"/>
              <a:t>iptables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安</a:t>
            </a:r>
            <a:r>
              <a:rPr lang="zh-CN" altLang="en-US" sz="1200" dirty="0"/>
              <a:t>装</a:t>
            </a:r>
            <a:r>
              <a:rPr lang="en-US" altLang="zh-CN" sz="1200" dirty="0" err="1" smtClean="0"/>
              <a:t>iptables</a:t>
            </a:r>
            <a:r>
              <a:rPr lang="en-US" altLang="zh-CN" sz="1200" dirty="0" smtClean="0"/>
              <a:t>-services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yum </a:t>
            </a:r>
            <a:r>
              <a:rPr lang="en-US" altLang="zh-CN" sz="1200" dirty="0"/>
              <a:t>-y install </a:t>
            </a:r>
            <a:r>
              <a:rPr lang="en-US" altLang="zh-CN" sz="1200" dirty="0" err="1"/>
              <a:t>iptables</a:t>
            </a:r>
            <a:r>
              <a:rPr lang="en-US" altLang="zh-CN" sz="1200" dirty="0"/>
              <a:t>-services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注</a:t>
            </a:r>
            <a:r>
              <a:rPr lang="zh-CN" altLang="en-US" sz="1200" dirty="0"/>
              <a:t>册</a:t>
            </a:r>
            <a:r>
              <a:rPr lang="en-US" altLang="zh-CN" sz="1200" dirty="0" err="1"/>
              <a:t>iptables</a:t>
            </a:r>
            <a:r>
              <a:rPr lang="zh-CN" altLang="en-US" sz="1200" dirty="0"/>
              <a:t>服</a:t>
            </a:r>
            <a:r>
              <a:rPr lang="zh-CN" altLang="en-US" sz="1200" dirty="0" smtClean="0"/>
              <a:t>务：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enable </a:t>
            </a:r>
            <a:r>
              <a:rPr lang="en-US" altLang="zh-CN" sz="1200" dirty="0" err="1"/>
              <a:t>iptables.service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开</a:t>
            </a:r>
            <a:r>
              <a:rPr lang="zh-CN" altLang="en-US" sz="1200" dirty="0"/>
              <a:t>启服</a:t>
            </a:r>
            <a:r>
              <a:rPr lang="zh-CN" altLang="en-US" sz="1200" dirty="0" smtClean="0"/>
              <a:t>务：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start </a:t>
            </a:r>
            <a:r>
              <a:rPr lang="en-US" altLang="zh-CN" sz="1200" dirty="0" err="1"/>
              <a:t>iptables.service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</a:t>
            </a:r>
            <a:r>
              <a:rPr lang="zh-CN" altLang="en-US" sz="1200" dirty="0"/>
              <a:t>看状</a:t>
            </a:r>
            <a:r>
              <a:rPr lang="zh-CN" altLang="en-US" sz="1200" dirty="0" smtClean="0"/>
              <a:t>态：</a:t>
            </a:r>
            <a:r>
              <a:rPr lang="en-US" altLang="zh-CN" sz="1200" dirty="0" err="1" smtClean="0"/>
              <a:t>systemctl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status </a:t>
            </a:r>
            <a:r>
              <a:rPr lang="en-US" altLang="zh-CN" sz="1200" dirty="0" err="1"/>
              <a:t>iptables.service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474785" y="1273864"/>
            <a:ext cx="584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CentOS 7</a:t>
            </a:r>
            <a:r>
              <a:rPr lang="zh-CN" altLang="en-US" sz="1200" dirty="0">
                <a:solidFill>
                  <a:srgbClr val="FF0000"/>
                </a:solidFill>
              </a:rPr>
              <a:t>中默认是</a:t>
            </a:r>
            <a:r>
              <a:rPr lang="en-US" altLang="zh-CN" sz="1200" dirty="0" err="1">
                <a:solidFill>
                  <a:srgbClr val="FF0000"/>
                </a:solidFill>
              </a:rPr>
              <a:t>firewalld</a:t>
            </a:r>
            <a:r>
              <a:rPr lang="zh-CN" altLang="en-US" sz="1200" dirty="0">
                <a:solidFill>
                  <a:srgbClr val="FF0000"/>
                </a:solidFill>
              </a:rPr>
              <a:t>防火墙，如果使用</a:t>
            </a:r>
            <a:r>
              <a:rPr lang="en-US" altLang="zh-CN" sz="1200" dirty="0" err="1">
                <a:solidFill>
                  <a:srgbClr val="FF0000"/>
                </a:solidFill>
              </a:rPr>
              <a:t>iptables</a:t>
            </a:r>
            <a:r>
              <a:rPr lang="zh-CN" altLang="en-US" sz="1200" dirty="0">
                <a:solidFill>
                  <a:srgbClr val="FF0000"/>
                </a:solidFill>
              </a:rPr>
              <a:t>需要先关闭</a:t>
            </a:r>
            <a:r>
              <a:rPr lang="en-US" altLang="zh-CN" sz="1200" dirty="0" err="1">
                <a:solidFill>
                  <a:srgbClr val="FF0000"/>
                </a:solidFill>
              </a:rPr>
              <a:t>firewalld</a:t>
            </a:r>
            <a:r>
              <a:rPr lang="zh-CN" altLang="en-US" sz="1200" dirty="0">
                <a:solidFill>
                  <a:srgbClr val="FF0000"/>
                </a:solidFill>
              </a:rPr>
              <a:t>防火墙（</a:t>
            </a:r>
            <a:r>
              <a:rPr lang="en-US" altLang="zh-CN" sz="1200" dirty="0">
                <a:solidFill>
                  <a:srgbClr val="FF0000"/>
                </a:solidFill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</a:rPr>
              <a:t>关闭防火墙，</a:t>
            </a:r>
            <a:r>
              <a:rPr lang="en-US" altLang="zh-CN" sz="1200" dirty="0">
                <a:solidFill>
                  <a:srgbClr val="FF0000"/>
                </a:solidFill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</a:rPr>
              <a:t>取消开机启动）。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3022" y="1259751"/>
            <a:ext cx="49412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err="1" smtClean="0"/>
              <a:t>Iptables</a:t>
            </a:r>
            <a:r>
              <a:rPr lang="zh-CN" altLang="en-US" sz="1100" b="1" dirty="0" smtClean="0"/>
              <a:t>配置：</a:t>
            </a:r>
            <a:endParaRPr lang="en-US" altLang="zh-CN" sz="1100" b="1" dirty="0" smtClean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#</a:t>
            </a:r>
            <a:r>
              <a:rPr lang="zh-CN" altLang="en-US" sz="1100" dirty="0"/>
              <a:t>配置</a:t>
            </a:r>
            <a:r>
              <a:rPr lang="en-US" altLang="zh-CN" sz="1100" dirty="0"/>
              <a:t>filter</a:t>
            </a:r>
            <a:r>
              <a:rPr lang="zh-CN" altLang="en-US" sz="1100" dirty="0"/>
              <a:t>表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### </a:t>
            </a:r>
            <a:r>
              <a:rPr lang="zh-CN" altLang="en-US" sz="1100" dirty="0"/>
              <a:t>允许 已连接的数据包 进入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### </a:t>
            </a:r>
            <a:r>
              <a:rPr lang="zh-CN" altLang="en-US" sz="1100" dirty="0"/>
              <a:t>允许 新建连接的 </a:t>
            </a:r>
            <a:r>
              <a:rPr lang="en-US" altLang="zh-CN" sz="1100" dirty="0"/>
              <a:t>22 80 443 </a:t>
            </a:r>
            <a:r>
              <a:rPr lang="zh-CN" altLang="en-US" sz="1100" dirty="0"/>
              <a:t>端口的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</a:t>
            </a:r>
            <a:r>
              <a:rPr lang="zh-CN" altLang="en-US" sz="1100" dirty="0"/>
              <a:t>包 进入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iptables</a:t>
            </a:r>
            <a:r>
              <a:rPr lang="en-US" altLang="zh-CN" sz="1100" dirty="0"/>
              <a:t> -A INPUT -p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-m state --state NEW -m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--</a:t>
            </a:r>
            <a:r>
              <a:rPr lang="en-US" altLang="zh-CN" sz="1100" dirty="0" err="1"/>
              <a:t>dport</a:t>
            </a:r>
            <a:r>
              <a:rPr lang="en-US" altLang="zh-CN" sz="1100" dirty="0"/>
              <a:t> 22 -j ACCEPT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iptables</a:t>
            </a:r>
            <a:r>
              <a:rPr lang="en-US" altLang="zh-CN" sz="1100" dirty="0"/>
              <a:t> -A INPUT -p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-m state --state NEW -m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--</a:t>
            </a:r>
            <a:r>
              <a:rPr lang="en-US" altLang="zh-CN" sz="1100" dirty="0" err="1"/>
              <a:t>dport</a:t>
            </a:r>
            <a:r>
              <a:rPr lang="en-US" altLang="zh-CN" sz="1100" dirty="0"/>
              <a:t> 80 -j ACCEPT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iptables</a:t>
            </a:r>
            <a:r>
              <a:rPr lang="en-US" altLang="zh-CN" sz="1100" dirty="0"/>
              <a:t> -A INPUT -p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-m state --state NEW -m </a:t>
            </a:r>
            <a:r>
              <a:rPr lang="en-US" altLang="zh-CN" sz="1100" dirty="0" err="1"/>
              <a:t>tcp</a:t>
            </a:r>
            <a:r>
              <a:rPr lang="en-US" altLang="zh-CN" sz="1100" dirty="0"/>
              <a:t> --</a:t>
            </a:r>
            <a:r>
              <a:rPr lang="en-US" altLang="zh-CN" sz="1100" dirty="0" err="1"/>
              <a:t>dport</a:t>
            </a:r>
            <a:r>
              <a:rPr lang="en-US" altLang="zh-CN" sz="1100" dirty="0"/>
              <a:t> 443 -j </a:t>
            </a:r>
            <a:r>
              <a:rPr lang="en-US" altLang="zh-CN" sz="1100" dirty="0" smtClean="0"/>
              <a:t>ACCEPT</a:t>
            </a:r>
            <a:endParaRPr lang="en-US" altLang="zh-CN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6603022" y="3642467"/>
            <a:ext cx="494127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/>
              <a:t>vim</a:t>
            </a:r>
            <a:r>
              <a:rPr lang="zh-CN" altLang="en-US" sz="1100" b="1" dirty="0" smtClean="0"/>
              <a:t>配置：</a:t>
            </a:r>
            <a:endParaRPr lang="en-US" altLang="zh-CN" sz="1100" b="1" dirty="0" smtClean="0"/>
          </a:p>
          <a:p>
            <a:pPr>
              <a:lnSpc>
                <a:spcPct val="150000"/>
              </a:lnSpc>
            </a:pPr>
            <a:r>
              <a:rPr lang="en-US" altLang="zh-CN" sz="1100" dirty="0" err="1" smtClean="0"/>
              <a:t>i</a:t>
            </a:r>
            <a:r>
              <a:rPr lang="zh-CN" altLang="en-US" sz="1100" dirty="0" smtClean="0"/>
              <a:t>键：编辑内容；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esc</a:t>
            </a:r>
            <a:r>
              <a:rPr lang="zh-CN" altLang="en-US" sz="1100" dirty="0" smtClean="0"/>
              <a:t>：退出当前操作；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:q</a:t>
            </a:r>
            <a:r>
              <a:rPr lang="zh-CN" altLang="en-US" sz="1100" dirty="0" smtClean="0"/>
              <a:t>：退出；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:</a:t>
            </a:r>
            <a:r>
              <a:rPr lang="en-US" altLang="zh-CN" sz="1100" dirty="0" err="1" smtClean="0"/>
              <a:t>wq</a:t>
            </a:r>
            <a:r>
              <a:rPr lang="zh-CN" altLang="en-US" sz="1100" dirty="0" smtClean="0"/>
              <a:t>：保存并退出；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10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653</Words>
  <Application>Microsoft Office PowerPoint</Application>
  <PresentationFormat>宽屏</PresentationFormat>
  <Paragraphs>73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yang</cp:lastModifiedBy>
  <cp:revision>250</cp:revision>
  <dcterms:created xsi:type="dcterms:W3CDTF">2019-09-19T15:01:55Z</dcterms:created>
  <dcterms:modified xsi:type="dcterms:W3CDTF">2020-03-30T15:46:22Z</dcterms:modified>
</cp:coreProperties>
</file>