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C0FD-DB86-489E-91EB-103FF746EDF7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717C-8667-4D91-B0A6-DE31BC43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LINDALEE</dc:creator>
  <cp:lastModifiedBy>LINDALEE</cp:lastModifiedBy>
  <cp:revision>1</cp:revision>
  <dcterms:created xsi:type="dcterms:W3CDTF">2024-09-26T21:49:40Z</dcterms:created>
  <dcterms:modified xsi:type="dcterms:W3CDTF">2024-09-26T22:11:39Z</dcterms:modified>
</cp:coreProperties>
</file>