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handoutMasterIdLst>
    <p:handoutMasterId r:id="rId7"/>
  </p:handoutMasterIdLst>
  <p:sldIdLst>
    <p:sldId id="347" r:id="rId5"/>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4C67D0E-98D8-4D26-9BDC-BE2BCF79EAE3}">
          <p14:sldIdLst>
            <p14:sldId id="347"/>
          </p14:sldIdLst>
        </p14:section>
        <p14:section name="Integration Aspects" id="{689E0FC7-9F13-467F-8D56-D845D25E83F9}">
          <p14:sldIdLst/>
        </p14:section>
        <p14:section name="Appednix" id="{0900D5B3-3E11-411D-ACBD-B888343269DF}">
          <p14:sldIdLst/>
        </p14:section>
        <p14:section name="Outro" id="{48F82CC6-F0E0-4C52-8C4B-F42D0974C617}">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oslav Antolovic" initials="M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2" autoAdjust="0"/>
    <p:restoredTop sz="68198" autoAdjust="0"/>
  </p:normalViewPr>
  <p:slideViewPr>
    <p:cSldViewPr snapToGrid="0" showGuides="1">
      <p:cViewPr varScale="1">
        <p:scale>
          <a:sx n="89" d="100"/>
          <a:sy n="89" d="100"/>
        </p:scale>
        <p:origin x="1068" y="84"/>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53194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2015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MS PGothic" pitchFamily="34" charset="-128"/>
                <a:cs typeface="+mn-cs"/>
                <a:hlinkClick r:id="rId2"/>
              </a:rPr>
              <a:t>http://global12.sap.com/corporate-en/legal/copyright/index.epx</a:t>
            </a:r>
            <a:r>
              <a:rPr lang="en-US" sz="1200" kern="1200" dirty="0">
                <a:solidFill>
                  <a:schemeClr val="tx1"/>
                </a:solidFill>
                <a:latin typeface="Arial"/>
                <a:ea typeface="MS PGothic" pitchFamily="34" charset="-128"/>
                <a:cs typeface="+mn-cs"/>
              </a:rPr>
              <a:t> for additional trademark information and notices.</a:t>
            </a:r>
          </a:p>
          <a:p>
            <a:pPr>
              <a:spcBef>
                <a:spcPts val="1200"/>
              </a:spcBef>
            </a:pPr>
            <a:r>
              <a:rPr lang="en-US" sz="1200" kern="1200" dirty="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MS PGothic" pitchFamily="34" charset="-128"/>
                <a:cs typeface="+mn-cs"/>
              </a:rPr>
              <a:t>National product specifications may vary.</a:t>
            </a:r>
          </a:p>
          <a:p>
            <a:pPr>
              <a:spcBef>
                <a:spcPts val="1200"/>
              </a:spcBef>
            </a:pPr>
            <a:r>
              <a:rPr lang="en-US" sz="1200" kern="1200" dirty="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mj-lt"/>
                <a:ea typeface="+mj-ea"/>
                <a:cs typeface="+mj-cs"/>
              </a:rPr>
              <a:t>© 2015 SAP SE </a:t>
            </a:r>
            <a:r>
              <a:rPr lang="en-US" sz="2900" b="1" kern="1200" noProof="0" dirty="0" err="1">
                <a:solidFill>
                  <a:schemeClr val="accent2"/>
                </a:solidFill>
                <a:latin typeface="+mj-lt"/>
                <a:ea typeface="+mj-ea"/>
                <a:cs typeface="+mj-cs"/>
              </a:rPr>
              <a:t>oder</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ein</a:t>
            </a:r>
            <a:r>
              <a:rPr lang="en-US" sz="2900" b="1" kern="1200" noProof="0" dirty="0">
                <a:solidFill>
                  <a:schemeClr val="accent2"/>
                </a:solidFill>
                <a:latin typeface="+mj-lt"/>
                <a:ea typeface="+mj-ea"/>
                <a:cs typeface="+mj-cs"/>
              </a:rPr>
              <a:t> SAP-</a:t>
            </a:r>
            <a:r>
              <a:rPr lang="en-US" sz="2900" b="1" kern="1200" noProof="0" dirty="0" err="1">
                <a:solidFill>
                  <a:schemeClr val="accent2"/>
                </a:solidFill>
                <a:latin typeface="+mj-lt"/>
                <a:ea typeface="+mj-ea"/>
                <a:cs typeface="+mj-cs"/>
              </a:rPr>
              <a:t>Konzernunternehmen</a:t>
            </a:r>
            <a:r>
              <a:rPr lang="en-US" sz="2900" b="1" kern="1200" noProof="0" dirty="0">
                <a:solidFill>
                  <a:schemeClr val="accent2"/>
                </a:solidFill>
                <a:latin typeface="+mj-lt"/>
                <a:ea typeface="+mj-ea"/>
                <a:cs typeface="+mj-cs"/>
              </a:rPr>
              <a:t>. </a:t>
            </a:r>
            <a:br>
              <a:rPr lang="en-US" sz="2900" b="1" kern="1200" noProof="0" dirty="0">
                <a:solidFill>
                  <a:schemeClr val="accent2"/>
                </a:solidFill>
                <a:latin typeface="+mj-lt"/>
                <a:ea typeface="+mj-ea"/>
                <a:cs typeface="+mj-cs"/>
              </a:rPr>
            </a:br>
            <a:r>
              <a:rPr lang="en-US" sz="2900" b="1" kern="1200" noProof="0" dirty="0" err="1">
                <a:solidFill>
                  <a:schemeClr val="accent2"/>
                </a:solidFill>
                <a:latin typeface="+mj-lt"/>
                <a:ea typeface="+mj-ea"/>
                <a:cs typeface="+mj-cs"/>
              </a:rPr>
              <a:t>Alle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Rechte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vorbehalten</a:t>
            </a:r>
            <a:r>
              <a:rPr lang="en-US" sz="2900" b="1" kern="1200" noProof="0" dirty="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Thank you</a:t>
            </a:r>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a:solidFill>
                <a:schemeClr val="bg1"/>
              </a:solidFill>
            </a:endParaRPr>
          </a:p>
        </p:txBody>
      </p:sp>
      <p:sp>
        <p:nvSpPr>
          <p:cNvPr id="6"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1000" b="0" i="0" u="none" kern="0" baseline="0" dirty="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Speaker’s Name/Department (delete if not needed)</a:t>
            </a:r>
            <a:br>
              <a:rPr lang="en-US" dirty="0"/>
            </a:br>
            <a:r>
              <a:rPr lang="en-US" dirty="0"/>
              <a:t>Month 00, 2015</a:t>
            </a:r>
          </a:p>
        </p:txBody>
      </p:sp>
      <p:sp>
        <p:nvSpPr>
          <p:cNvPr id="2" name="Title 1"/>
          <p:cNvSpPr>
            <a:spLocks noGrp="1"/>
          </p:cNvSpPr>
          <p:nvPr>
            <p:ph type="ctrTitle"/>
          </p:nvPr>
        </p:nvSpPr>
        <p:spPr/>
        <p:txBody>
          <a:bodyPr/>
          <a:lstStyle/>
          <a:p>
            <a:r>
              <a:rPr lang="en-US" dirty="0"/>
              <a:t>For Test</a:t>
            </a:r>
            <a:endParaRPr lang="en-US" b="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29483" y="2743199"/>
            <a:ext cx="6056026" cy="3822705"/>
          </a:xfrm>
          <a:prstGeom prst="rect">
            <a:avLst/>
          </a:prstGeom>
        </p:spPr>
      </p:pic>
      <p:sp>
        <p:nvSpPr>
          <p:cNvPr id="7" name="ConfidentialFlag"/>
          <p:cNvSpPr txBox="1"/>
          <p:nvPr/>
        </p:nvSpPr>
        <p:spPr>
          <a:xfrm>
            <a:off x="9925040" y="1870348"/>
            <a:ext cx="179997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de-DE" sz="1600" kern="0">
                <a:solidFill>
                  <a:srgbClr val="000000"/>
                </a:solidFill>
                <a:ea typeface="Arial Unicode MS" pitchFamily="34" charset="-128"/>
                <a:cs typeface="Arial Unicode MS" pitchFamily="34" charset="-128"/>
              </a:rPr>
              <a:t>Internal</a:t>
            </a:r>
            <a:endParaRPr lang="de-DE" sz="1600" kern="0" dirty="0" err="1">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4149193767"/>
      </p:ext>
    </p:extLst>
  </p:cSld>
  <p:clrMapOvr>
    <a:masterClrMapping/>
  </p:clrMapOvr>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5_16x9.pptx" id="{5F0E35BB-9363-4F64-BEA2-B70C65D49640}" vid="{DF215BA7-692B-4843-BF39-AC44F52AD0E9}"/>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34CDA388C90047868CAE3FAEF2EE88" ma:contentTypeVersion="10" ma:contentTypeDescription="Create a new document." ma:contentTypeScope="" ma:versionID="868944a1082ae57f5ad4af71613c53f3">
  <xsd:schema xmlns:xsd="http://www.w3.org/2001/XMLSchema" xmlns:xs="http://www.w3.org/2001/XMLSchema" xmlns:p="http://schemas.microsoft.com/office/2006/metadata/properties" xmlns:ns2="55c03468-832f-4a50-9776-8d4d074a1506" xmlns:ns3="12af0496-8cfc-427e-b3fa-90936e502f34" targetNamespace="http://schemas.microsoft.com/office/2006/metadata/properties" ma:root="true" ma:fieldsID="899cef464db2d21d60980967d912a998" ns2:_="" ns3:_="">
    <xsd:import namespace="55c03468-832f-4a50-9776-8d4d074a1506"/>
    <xsd:import namespace="12af0496-8cfc-427e-b3fa-90936e502f3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c03468-832f-4a50-9776-8d4d074a15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f0496-8cfc-427e-b3fa-90936e502f3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34A9EA-2BF1-4008-9A35-03909815EA2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25E77EB-0BD9-4D15-9C69-9272FF0CEE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c03468-832f-4a50-9776-8d4d074a1506"/>
    <ds:schemaRef ds:uri="12af0496-8cfc-427e-b3fa-90936e50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D36157-9680-41A1-A972-D438720B0C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Words>
  <Application>Microsoft Office PowerPoint</Application>
  <PresentationFormat>Custom</PresentationFormat>
  <Paragraphs>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 Unicode MS</vt:lpstr>
      <vt:lpstr>MS PGothic</vt:lpstr>
      <vt:lpstr>Arial</vt:lpstr>
      <vt:lpstr>Courier New</vt:lpstr>
      <vt:lpstr>Symbol</vt:lpstr>
      <vt:lpstr>wingdings</vt:lpstr>
      <vt:lpstr>wingdings</vt:lpstr>
      <vt:lpstr>SAP_2015_16x9</vt:lpstr>
      <vt:lpstr>For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Breakes to Two Lines</dc:title>
  <dc:creator>SAP SE</dc:creator>
  <cp:lastModifiedBy>Lei, Linda</cp:lastModifiedBy>
  <cp:revision>97</cp:revision>
  <dcterms:created xsi:type="dcterms:W3CDTF">2014-11-26T15:18:25Z</dcterms:created>
  <dcterms:modified xsi:type="dcterms:W3CDTF">2019-05-21T08:45:23Z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-143122033</vt:i4>
  </property>
  <property fmtid="{D5CDD505-2E9C-101B-9397-08002B2CF9AE}" pid="3" name="_NewReviewCycle">
    <vt:lpwstr/>
  </property>
  <property fmtid="{D5CDD505-2E9C-101B-9397-08002B2CF9AE}" pid="4" name="_EmailSubject">
    <vt:lpwstr>Vorstellung</vt:lpwstr>
  </property>
  <property fmtid="{D5CDD505-2E9C-101B-9397-08002B2CF9AE}" pid="5" name="_AuthorEmail">
    <vt:lpwstr>anton.wald@sap.com</vt:lpwstr>
  </property>
  <property fmtid="{D5CDD505-2E9C-101B-9397-08002B2CF9AE}" pid="6" name="_AuthorEmailDisplayName">
    <vt:lpwstr>Wald, Anton</vt:lpwstr>
  </property>
  <property fmtid="{D5CDD505-2E9C-101B-9397-08002B2CF9AE}" pid="7" name="_PreviousAdHocReviewCycleID">
    <vt:i4>-1271419778</vt:i4>
  </property>
  <property fmtid="{D5CDD505-2E9C-101B-9397-08002B2CF9AE}" pid="8" name="ContentTypeId">
    <vt:lpwstr>0x0101006D34CDA388C90047868CAE3FAEF2EE88</vt:lpwstr>
  </property>
</Properties>
</file>