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hiny.sk8.inrae.fr/app/gedeop-geoflow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>
                <a:solidFill>
                  <a:schemeClr val="accent6">
                    <a:lumMod val="50000"/>
                  </a:schemeClr>
                </a:solidFill>
              </a:rPr>
              <a:t>Prise en main de Geoflow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Utilisation de l’interface R-Shiny</a:t>
            </a:r>
            <a:endParaRPr lang="fr-FR"/>
          </a:p>
        </p:txBody>
      </p:sp>
      <p:pic>
        <p:nvPicPr>
          <p:cNvPr id="2012806816" name=""/>
          <p:cNvPicPr/>
          <p:nvPr/>
        </p:nvPicPr>
        <p:blipFill>
          <a:blip r:embed="rId2">
            <a:alphaModFix amt="100000"/>
          </a:blip>
          <a:stretch/>
        </p:blipFill>
        <p:spPr bwMode="auto">
          <a:xfrm flipH="0" flipV="0">
            <a:off x="10434827" y="6163878"/>
            <a:ext cx="1327467" cy="44628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47024520" name=""/>
          <p:cNvSpPr txBox="1">
            <a:spLocks noGrp="1"/>
          </p:cNvSpPr>
          <p:nvPr/>
        </p:nvSpPr>
        <p:spPr bwMode="auto">
          <a:xfrm>
            <a:off x="164224" y="6306429"/>
            <a:ext cx="5121714" cy="36434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5" rIns="89991" bIns="44995">
            <a:spAutoFit/>
          </a:bodyPr>
          <a:lstStyle/>
          <a:p>
            <a:pPr>
              <a:defRPr/>
            </a:pPr>
            <a:r>
              <a:rPr b="1">
                <a:solidFill>
                  <a:srgbClr val="4C4C4C"/>
                </a:solidFill>
              </a:rPr>
              <a:t>Atelier SIST </a:t>
            </a:r>
            <a:r>
              <a:rPr b="0">
                <a:solidFill>
                  <a:srgbClr val="4C4C4C"/>
                </a:solidFill>
              </a:rPr>
              <a:t>- jan. 2023</a:t>
            </a:r>
            <a:r>
              <a:rPr>
                <a:solidFill>
                  <a:srgbClr val="4C4C4C"/>
                </a:solidFill>
              </a:rPr>
              <a:t> </a:t>
            </a:r>
            <a:r>
              <a:rPr>
                <a:solidFill>
                  <a:srgbClr val="4C4C4C"/>
                </a:solidFill>
              </a:rPr>
              <a:t>| wilfried.heintz@inrae.fr  </a:t>
            </a:r>
            <a:endParaRPr/>
          </a:p>
        </p:txBody>
      </p:sp>
      <p:pic>
        <p:nvPicPr>
          <p:cNvPr id="9166556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68041" y="76637"/>
            <a:ext cx="1514475" cy="1514475"/>
          </a:xfrm>
          <a:prstGeom prst="rect">
            <a:avLst/>
          </a:prstGeom>
        </p:spPr>
      </p:pic>
      <p:pic>
        <p:nvPicPr>
          <p:cNvPr id="9772600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9482" y="76637"/>
            <a:ext cx="30289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71797" name=""/>
          <p:cNvSpPr txBox="1"/>
          <p:nvPr/>
        </p:nvSpPr>
        <p:spPr bwMode="auto">
          <a:xfrm flipH="0" flipV="0">
            <a:off x="570430" y="306550"/>
            <a:ext cx="9856796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5 - Exécution du workflow</a:t>
            </a:r>
            <a:endParaRPr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494292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6981" y="824745"/>
            <a:ext cx="10696574" cy="6010274"/>
          </a:xfrm>
          <a:prstGeom prst="rect">
            <a:avLst/>
          </a:prstGeom>
        </p:spPr>
      </p:pic>
      <p:sp>
        <p:nvSpPr>
          <p:cNvPr id="1978831368" name=""/>
          <p:cNvSpPr/>
          <p:nvPr/>
        </p:nvSpPr>
        <p:spPr bwMode="auto">
          <a:xfrm flipH="0" flipV="0">
            <a:off x="6559137" y="4423102"/>
            <a:ext cx="437931" cy="4598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0435577" name=""/>
          <p:cNvSpPr txBox="1"/>
          <p:nvPr/>
        </p:nvSpPr>
        <p:spPr bwMode="auto">
          <a:xfrm flipH="0" flipV="0">
            <a:off x="570430" y="306551"/>
            <a:ext cx="9859208" cy="30785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1 - Pré-requis</a:t>
            </a:r>
            <a:endParaRPr sz="2800" b="1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sz="2800"/>
          </a:p>
          <a:p>
            <a:pPr marL="394023" indent="-394023">
              <a:buFont typeface="Arial"/>
              <a:buChar char="–"/>
              <a:defRPr/>
            </a:pPr>
            <a:r>
              <a:rPr sz="2800"/>
              <a:t>Disposer d’un espace MyDrive/geoflow sur un cloud</a:t>
            </a:r>
            <a:endParaRPr sz="2800"/>
          </a:p>
          <a:p>
            <a:pPr marL="394023" indent="-394023">
              <a:buFont typeface="Arial"/>
              <a:buChar char="–"/>
              <a:defRPr/>
            </a:pPr>
            <a:endParaRPr sz="2800"/>
          </a:p>
          <a:p>
            <a:pPr marL="394023" indent="-394023">
              <a:buFont typeface="Arial"/>
              <a:buChar char="–"/>
              <a:defRPr/>
            </a:pPr>
            <a:r>
              <a:rPr sz="2800"/>
              <a:t>Y déposer le contenu de </a:t>
            </a:r>
            <a:r>
              <a:rPr sz="2800" i="1">
                <a:solidFill>
                  <a:schemeClr val="tx1">
                    <a:lumMod val="85000"/>
                    <a:lumOff val="15000"/>
                  </a:schemeClr>
                </a:solidFill>
              </a:rPr>
              <a:t>dossier_à_télécharger</a:t>
            </a:r>
            <a:endParaRPr sz="2800"/>
          </a:p>
          <a:p>
            <a:pPr>
              <a:defRPr/>
            </a:pPr>
            <a:endParaRPr sz="2800"/>
          </a:p>
          <a:p>
            <a:pPr marL="394023" indent="-394023">
              <a:buFont typeface="Arial"/>
              <a:buChar char="–"/>
              <a:defRPr/>
            </a:pPr>
            <a:r>
              <a:rPr sz="2800"/>
              <a:t>Accéder à </a:t>
            </a:r>
            <a:r>
              <a:rPr lang="fr-FR" sz="2800" b="0" i="0" u="sng" strike="noStrike" cap="none" spc="0">
                <a:solidFill>
                  <a:schemeClr val="hlink"/>
                </a:solidFill>
                <a:latin typeface="Arial"/>
                <a:cs typeface="Arial"/>
                <a:hlinkClick r:id="rId2" tooltip="https://shiny.sk8.inrae.fr/app/gedeop-geoflow"/>
              </a:rPr>
              <a:t>shiny.sk8.inrae.fr/app/gedeop-geoflow</a:t>
            </a:r>
            <a:r>
              <a:rPr sz="2800"/>
              <a:t> </a:t>
            </a:r>
            <a:endParaRPr sz="2800"/>
          </a:p>
        </p:txBody>
      </p:sp>
      <p:pic>
        <p:nvPicPr>
          <p:cNvPr id="9666459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27154" y="3470898"/>
            <a:ext cx="3025639" cy="3256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319997" name=""/>
          <p:cNvSpPr txBox="1"/>
          <p:nvPr/>
        </p:nvSpPr>
        <p:spPr bwMode="auto">
          <a:xfrm flipH="0" flipV="0">
            <a:off x="570430" y="306550"/>
            <a:ext cx="9859892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Geoflow-Shiny</a:t>
            </a:r>
            <a:endParaRPr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121242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6982" y="824746"/>
            <a:ext cx="10696574" cy="6010274"/>
          </a:xfrm>
          <a:prstGeom prst="rect">
            <a:avLst/>
          </a:prstGeom>
        </p:spPr>
      </p:pic>
      <p:sp>
        <p:nvSpPr>
          <p:cNvPr id="1322168048" name=""/>
          <p:cNvSpPr/>
          <p:nvPr/>
        </p:nvSpPr>
        <p:spPr bwMode="auto">
          <a:xfrm flipH="0" flipV="0">
            <a:off x="6175947" y="4423103"/>
            <a:ext cx="448878" cy="4598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647054" name=""/>
          <p:cNvSpPr txBox="1"/>
          <p:nvPr/>
        </p:nvSpPr>
        <p:spPr bwMode="auto">
          <a:xfrm flipH="0" flipV="0">
            <a:off x="570430" y="306550"/>
            <a:ext cx="9859892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Geoflow-Shiny</a:t>
            </a:r>
            <a:endParaRPr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672237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2499" y="917795"/>
            <a:ext cx="11719555" cy="5871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159647" name=""/>
          <p:cNvSpPr txBox="1"/>
          <p:nvPr/>
        </p:nvSpPr>
        <p:spPr bwMode="auto">
          <a:xfrm flipH="0" flipV="0">
            <a:off x="570430" y="306550"/>
            <a:ext cx="9855356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2 - Les sources</a:t>
            </a:r>
            <a:endParaRPr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309584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965" y="879488"/>
            <a:ext cx="12153873" cy="5649211"/>
          </a:xfrm>
          <a:prstGeom prst="rect">
            <a:avLst/>
          </a:prstGeom>
        </p:spPr>
      </p:pic>
      <p:sp>
        <p:nvSpPr>
          <p:cNvPr id="1774324378" name=""/>
          <p:cNvSpPr/>
          <p:nvPr/>
        </p:nvSpPr>
        <p:spPr bwMode="auto">
          <a:xfrm flipH="0" flipV="0">
            <a:off x="11551551" y="5835430"/>
            <a:ext cx="448878" cy="39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503201" name=""/>
          <p:cNvSpPr txBox="1"/>
          <p:nvPr/>
        </p:nvSpPr>
        <p:spPr bwMode="auto">
          <a:xfrm flipH="0" flipV="0">
            <a:off x="570430" y="306549"/>
            <a:ext cx="9855356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2 - Les sources</a:t>
            </a:r>
            <a:endParaRPr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4756629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2499" y="2021800"/>
            <a:ext cx="11994540" cy="4054492"/>
          </a:xfrm>
          <a:prstGeom prst="rect">
            <a:avLst/>
          </a:prstGeom>
        </p:spPr>
      </p:pic>
      <p:sp>
        <p:nvSpPr>
          <p:cNvPr id="1231884593" name=""/>
          <p:cNvSpPr txBox="1"/>
          <p:nvPr/>
        </p:nvSpPr>
        <p:spPr bwMode="auto">
          <a:xfrm flipH="0" flipV="0">
            <a:off x="447291" y="1111205"/>
            <a:ext cx="4707383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Rapport de validation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092440" name=""/>
          <p:cNvSpPr txBox="1"/>
          <p:nvPr/>
        </p:nvSpPr>
        <p:spPr bwMode="auto">
          <a:xfrm flipH="0" flipV="0">
            <a:off x="570430" y="306550"/>
            <a:ext cx="9855716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3 - Les logiciels</a:t>
            </a:r>
            <a:endParaRPr sz="2800"/>
          </a:p>
        </p:txBody>
      </p:sp>
      <p:pic>
        <p:nvPicPr>
          <p:cNvPr id="16730467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40517" y="882158"/>
            <a:ext cx="11403333" cy="5949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4223690" name=""/>
          <p:cNvSpPr txBox="1"/>
          <p:nvPr/>
        </p:nvSpPr>
        <p:spPr bwMode="auto">
          <a:xfrm flipH="0" flipV="0">
            <a:off x="570430" y="306550"/>
            <a:ext cx="9856004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4 - Les actions</a:t>
            </a:r>
            <a:endParaRPr sz="2800"/>
          </a:p>
        </p:txBody>
      </p:sp>
      <p:pic>
        <p:nvPicPr>
          <p:cNvPr id="16277452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8189" y="756892"/>
            <a:ext cx="11615042" cy="6031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127203" name=""/>
          <p:cNvSpPr txBox="1"/>
          <p:nvPr/>
        </p:nvSpPr>
        <p:spPr bwMode="auto">
          <a:xfrm flipH="0" flipV="0">
            <a:off x="570430" y="306549"/>
            <a:ext cx="9856004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accent2">
                    <a:lumMod val="75000"/>
                  </a:schemeClr>
                </a:solidFill>
              </a:rPr>
              <a:t>4 - Les actions</a:t>
            </a:r>
            <a:endParaRPr sz="2800"/>
          </a:p>
        </p:txBody>
      </p:sp>
      <p:pic>
        <p:nvPicPr>
          <p:cNvPr id="6062944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8189" y="756891"/>
            <a:ext cx="11615042" cy="6031037"/>
          </a:xfrm>
          <a:prstGeom prst="rect">
            <a:avLst/>
          </a:prstGeom>
        </p:spPr>
      </p:pic>
      <p:sp>
        <p:nvSpPr>
          <p:cNvPr id="1693956302" name=""/>
          <p:cNvSpPr/>
          <p:nvPr/>
        </p:nvSpPr>
        <p:spPr bwMode="auto">
          <a:xfrm flipH="0" flipV="0">
            <a:off x="6865688" y="2266292"/>
            <a:ext cx="1806466" cy="4598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ONLYOFFICE/7.2.2.56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Wilfried Heintz (wilfried.heintz@inrae.fr)</cp:lastModifiedBy>
  <cp:revision>6</cp:revision>
  <dcterms:created xsi:type="dcterms:W3CDTF">2012-12-03T06:56:55Z</dcterms:created>
  <dcterms:modified xsi:type="dcterms:W3CDTF">2023-01-24T14:51:54Z</dcterms:modified>
  <cp:category/>
  <cp:contentStatus/>
  <cp:version/>
</cp:coreProperties>
</file>