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27432000"/>
  <p:notesSz cx="6858000" cy="9144000"/>
  <p:defaultTextStyle>
    <a:defPPr>
      <a:defRPr lang="en-US"/>
    </a:defPPr>
    <a:lvl1pPr marL="0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3963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7925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1887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5850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19812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3774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7738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1700" algn="l" defTabSz="1723963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624" y="2040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4ECF6-A39A-A046-9EE0-6C0BEDF96825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C7EC-D25A-6049-8E29-720FEB0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3963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7925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1887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5850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19812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3774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7738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1700" algn="l" defTabSz="1723963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C7EC-D25A-6049-8E29-720FEB0BC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3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1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1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3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7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1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1" y="4394201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60" y="4394201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3963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792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188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585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1981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377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773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170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8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3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3963" indent="0">
              <a:buNone/>
              <a:defRPr sz="7500" b="1"/>
            </a:lvl2pPr>
            <a:lvl3pPr marL="3447925" indent="0">
              <a:buNone/>
              <a:defRPr sz="6800" b="1"/>
            </a:lvl3pPr>
            <a:lvl4pPr marL="5171887" indent="0">
              <a:buNone/>
              <a:defRPr sz="6000" b="1"/>
            </a:lvl4pPr>
            <a:lvl5pPr marL="6895850" indent="0">
              <a:buNone/>
              <a:defRPr sz="6000" b="1"/>
            </a:lvl5pPr>
            <a:lvl6pPr marL="8619812" indent="0">
              <a:buNone/>
              <a:defRPr sz="6000" b="1"/>
            </a:lvl6pPr>
            <a:lvl7pPr marL="10343774" indent="0">
              <a:buNone/>
              <a:defRPr sz="6000" b="1"/>
            </a:lvl7pPr>
            <a:lvl8pPr marL="12067738" indent="0">
              <a:buNone/>
              <a:defRPr sz="6000" b="1"/>
            </a:lvl8pPr>
            <a:lvl9pPr marL="13791700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3963" indent="0">
              <a:buNone/>
              <a:defRPr sz="7500" b="1"/>
            </a:lvl2pPr>
            <a:lvl3pPr marL="3447925" indent="0">
              <a:buNone/>
              <a:defRPr sz="6800" b="1"/>
            </a:lvl3pPr>
            <a:lvl4pPr marL="5171887" indent="0">
              <a:buNone/>
              <a:defRPr sz="6000" b="1"/>
            </a:lvl4pPr>
            <a:lvl5pPr marL="6895850" indent="0">
              <a:buNone/>
              <a:defRPr sz="6000" b="1"/>
            </a:lvl5pPr>
            <a:lvl6pPr marL="8619812" indent="0">
              <a:buNone/>
              <a:defRPr sz="6000" b="1"/>
            </a:lvl6pPr>
            <a:lvl7pPr marL="10343774" indent="0">
              <a:buNone/>
              <a:defRPr sz="6000" b="1"/>
            </a:lvl7pPr>
            <a:lvl8pPr marL="12067738" indent="0">
              <a:buNone/>
              <a:defRPr sz="6000" b="1"/>
            </a:lvl8pPr>
            <a:lvl9pPr marL="13791700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3963" indent="0">
              <a:buNone/>
              <a:defRPr sz="4500"/>
            </a:lvl2pPr>
            <a:lvl3pPr marL="3447925" indent="0">
              <a:buNone/>
              <a:defRPr sz="3800"/>
            </a:lvl3pPr>
            <a:lvl4pPr marL="5171887" indent="0">
              <a:buNone/>
              <a:defRPr sz="3400"/>
            </a:lvl4pPr>
            <a:lvl5pPr marL="6895850" indent="0">
              <a:buNone/>
              <a:defRPr sz="3400"/>
            </a:lvl5pPr>
            <a:lvl6pPr marL="8619812" indent="0">
              <a:buNone/>
              <a:defRPr sz="3400"/>
            </a:lvl6pPr>
            <a:lvl7pPr marL="10343774" indent="0">
              <a:buNone/>
              <a:defRPr sz="3400"/>
            </a:lvl7pPr>
            <a:lvl8pPr marL="12067738" indent="0">
              <a:buNone/>
              <a:defRPr sz="3400"/>
            </a:lvl8pPr>
            <a:lvl9pPr marL="1379170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3963" indent="0">
              <a:buNone/>
              <a:defRPr sz="10600"/>
            </a:lvl2pPr>
            <a:lvl3pPr marL="3447925" indent="0">
              <a:buNone/>
              <a:defRPr sz="9100"/>
            </a:lvl3pPr>
            <a:lvl4pPr marL="5171887" indent="0">
              <a:buNone/>
              <a:defRPr sz="7500"/>
            </a:lvl4pPr>
            <a:lvl5pPr marL="6895850" indent="0">
              <a:buNone/>
              <a:defRPr sz="7500"/>
            </a:lvl5pPr>
            <a:lvl6pPr marL="8619812" indent="0">
              <a:buNone/>
              <a:defRPr sz="7500"/>
            </a:lvl6pPr>
            <a:lvl7pPr marL="10343774" indent="0">
              <a:buNone/>
              <a:defRPr sz="7500"/>
            </a:lvl7pPr>
            <a:lvl8pPr marL="12067738" indent="0">
              <a:buNone/>
              <a:defRPr sz="7500"/>
            </a:lvl8pPr>
            <a:lvl9pPr marL="13791700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3963" indent="0">
              <a:buNone/>
              <a:defRPr sz="4500"/>
            </a:lvl2pPr>
            <a:lvl3pPr marL="3447925" indent="0">
              <a:buNone/>
              <a:defRPr sz="3800"/>
            </a:lvl3pPr>
            <a:lvl4pPr marL="5171887" indent="0">
              <a:buNone/>
              <a:defRPr sz="3400"/>
            </a:lvl4pPr>
            <a:lvl5pPr marL="6895850" indent="0">
              <a:buNone/>
              <a:defRPr sz="3400"/>
            </a:lvl5pPr>
            <a:lvl6pPr marL="8619812" indent="0">
              <a:buNone/>
              <a:defRPr sz="3400"/>
            </a:lvl6pPr>
            <a:lvl7pPr marL="10343774" indent="0">
              <a:buNone/>
              <a:defRPr sz="3400"/>
            </a:lvl7pPr>
            <a:lvl8pPr marL="12067738" indent="0">
              <a:buNone/>
              <a:defRPr sz="3400"/>
            </a:lvl8pPr>
            <a:lvl9pPr marL="1379170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793" tIns="172396" rIns="344793" bIns="1723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793" tIns="172396" rIns="344793" bIns="1723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793" tIns="172396" rIns="344793" bIns="172396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F32-AB79-934B-A69A-F0396F1595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793" tIns="172396" rIns="344793" bIns="172396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793" tIns="172396" rIns="344793" bIns="172396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623F-0960-B040-B0DB-D4438885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3963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2972" indent="-1292972" algn="l" defTabSz="1723963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439" indent="-1077477" algn="l" defTabSz="1723963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906" indent="-861981" algn="l" defTabSz="172396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3868" indent="-861981" algn="l" defTabSz="1723963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7831" indent="-861981" algn="l" defTabSz="1723963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1793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5757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29719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3682" indent="-861981" algn="l" defTabSz="1723963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3963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7925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1887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5850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19812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3774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7738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1700" algn="l" defTabSz="1723963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  <a:alphaModFix amt="30000"/>
          </a:blip>
          <a:stretch>
            <a:fillRect/>
          </a:stretch>
        </p:blipFill>
        <p:spPr>
          <a:xfrm>
            <a:off x="1702378" y="3685530"/>
            <a:ext cx="4610100" cy="3444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grayscl/>
            <a:alphaModFix amt="30000"/>
          </a:blip>
          <a:stretch>
            <a:fillRect/>
          </a:stretch>
        </p:blipFill>
        <p:spPr>
          <a:xfrm>
            <a:off x="6739888" y="3677910"/>
            <a:ext cx="4610100" cy="3444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  <a:alphaModFix amt="30000"/>
          </a:blip>
          <a:stretch>
            <a:fillRect/>
          </a:stretch>
        </p:blipFill>
        <p:spPr>
          <a:xfrm>
            <a:off x="11778314" y="3693150"/>
            <a:ext cx="4610100" cy="3436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grayscl/>
            <a:alphaModFix amt="30000"/>
          </a:blip>
          <a:stretch>
            <a:fillRect/>
          </a:stretch>
        </p:blipFill>
        <p:spPr>
          <a:xfrm>
            <a:off x="16787456" y="3700999"/>
            <a:ext cx="4617720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grayscl/>
            <a:alphaModFix amt="30000"/>
          </a:blip>
          <a:stretch>
            <a:fillRect/>
          </a:stretch>
        </p:blipFill>
        <p:spPr>
          <a:xfrm>
            <a:off x="21745083" y="3701230"/>
            <a:ext cx="4617720" cy="3451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grayscl/>
            <a:alphaModFix amt="30000"/>
          </a:blip>
          <a:stretch>
            <a:fillRect/>
          </a:stretch>
        </p:blipFill>
        <p:spPr>
          <a:xfrm>
            <a:off x="26965024" y="4687898"/>
            <a:ext cx="3048000" cy="1516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grayscl/>
            <a:alphaModFix amt="30000"/>
          </a:blip>
          <a:stretch>
            <a:fillRect/>
          </a:stretch>
        </p:blipFill>
        <p:spPr>
          <a:xfrm>
            <a:off x="672292" y="22536265"/>
            <a:ext cx="4572000" cy="3425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grayscl/>
            <a:alphaModFix amt="30000"/>
          </a:blip>
          <a:stretch>
            <a:fillRect/>
          </a:stretch>
        </p:blipFill>
        <p:spPr>
          <a:xfrm>
            <a:off x="6739888" y="22536265"/>
            <a:ext cx="4541520" cy="3440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grayscl/>
            <a:alphaModFix amt="30000"/>
          </a:blip>
          <a:stretch>
            <a:fillRect/>
          </a:stretch>
        </p:blipFill>
        <p:spPr>
          <a:xfrm>
            <a:off x="12707424" y="22599765"/>
            <a:ext cx="4537710" cy="3432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grayscl/>
            <a:alphaModFix amt="30000"/>
          </a:blip>
          <a:stretch>
            <a:fillRect/>
          </a:stretch>
        </p:blipFill>
        <p:spPr>
          <a:xfrm>
            <a:off x="18799517" y="22599765"/>
            <a:ext cx="4587240" cy="34518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grayscl/>
            <a:alphaModFix amt="30000"/>
          </a:blip>
          <a:stretch>
            <a:fillRect/>
          </a:stretch>
        </p:blipFill>
        <p:spPr>
          <a:xfrm>
            <a:off x="24914736" y="22689060"/>
            <a:ext cx="4575810" cy="3417570"/>
          </a:xfrm>
          <a:prstGeom prst="rect">
            <a:avLst/>
          </a:prstGeom>
        </p:spPr>
      </p:pic>
      <p:cxnSp>
        <p:nvCxnSpPr>
          <p:cNvPr id="18" name="Curved Connector 17"/>
          <p:cNvCxnSpPr>
            <a:stCxn id="5" idx="0"/>
            <a:endCxn id="10" idx="0"/>
          </p:cNvCxnSpPr>
          <p:nvPr/>
        </p:nvCxnSpPr>
        <p:spPr>
          <a:xfrm rot="16200000" flipH="1">
            <a:off x="15747042" y="-8054084"/>
            <a:ext cx="1002368" cy="24481596"/>
          </a:xfrm>
          <a:prstGeom prst="curvedConnector3">
            <a:avLst>
              <a:gd name="adj1" fmla="val -1886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5" idx="3"/>
            <a:endCxn id="6" idx="1"/>
          </p:cNvCxnSpPr>
          <p:nvPr/>
        </p:nvCxnSpPr>
        <p:spPr>
          <a:xfrm flipV="1">
            <a:off x="6312478" y="5400030"/>
            <a:ext cx="427410" cy="76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6" idx="3"/>
            <a:endCxn id="7" idx="1"/>
          </p:cNvCxnSpPr>
          <p:nvPr/>
        </p:nvCxnSpPr>
        <p:spPr>
          <a:xfrm>
            <a:off x="11349988" y="5400030"/>
            <a:ext cx="428326" cy="1143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3"/>
            <a:endCxn id="8" idx="1"/>
          </p:cNvCxnSpPr>
          <p:nvPr/>
        </p:nvCxnSpPr>
        <p:spPr>
          <a:xfrm>
            <a:off x="16388414" y="5411460"/>
            <a:ext cx="399042" cy="403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8" idx="3"/>
            <a:endCxn id="9" idx="1"/>
          </p:cNvCxnSpPr>
          <p:nvPr/>
        </p:nvCxnSpPr>
        <p:spPr>
          <a:xfrm>
            <a:off x="21405176" y="5415499"/>
            <a:ext cx="339907" cy="1166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3"/>
            <a:endCxn id="10" idx="1"/>
          </p:cNvCxnSpPr>
          <p:nvPr/>
        </p:nvCxnSpPr>
        <p:spPr>
          <a:xfrm>
            <a:off x="26362803" y="5427160"/>
            <a:ext cx="602221" cy="18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6" idx="2"/>
            <a:endCxn id="8" idx="2"/>
          </p:cNvCxnSpPr>
          <p:nvPr/>
        </p:nvCxnSpPr>
        <p:spPr>
          <a:xfrm rot="16200000" flipH="1">
            <a:off x="14066703" y="2100385"/>
            <a:ext cx="7849" cy="10051378"/>
          </a:xfrm>
          <a:prstGeom prst="curvedConnector3">
            <a:avLst>
              <a:gd name="adj1" fmla="val 112497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" idx="2"/>
            <a:endCxn id="10" idx="2"/>
          </p:cNvCxnSpPr>
          <p:nvPr/>
        </p:nvCxnSpPr>
        <p:spPr>
          <a:xfrm rot="5400000" flipH="1" flipV="1">
            <a:off x="23329809" y="1970785"/>
            <a:ext cx="925721" cy="9392708"/>
          </a:xfrm>
          <a:prstGeom prst="curvedConnector3">
            <a:avLst>
              <a:gd name="adj1" fmla="val -945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grayscl/>
            <a:alphaModFix amt="30000"/>
          </a:blip>
          <a:stretch>
            <a:fillRect/>
          </a:stretch>
        </p:blipFill>
        <p:spPr>
          <a:xfrm>
            <a:off x="2241755" y="11776585"/>
            <a:ext cx="4610100" cy="344424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grayscl/>
            <a:alphaModFix amt="30000"/>
          </a:blip>
          <a:stretch>
            <a:fillRect/>
          </a:stretch>
        </p:blipFill>
        <p:spPr>
          <a:xfrm>
            <a:off x="9034143" y="11791825"/>
            <a:ext cx="4610100" cy="344424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grayscl/>
            <a:alphaModFix amt="30000"/>
          </a:blip>
          <a:stretch>
            <a:fillRect/>
          </a:stretch>
        </p:blipFill>
        <p:spPr>
          <a:xfrm>
            <a:off x="12300900" y="16679478"/>
            <a:ext cx="4610100" cy="34366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>
            <a:grayscl/>
            <a:alphaModFix amt="30000"/>
          </a:blip>
          <a:stretch>
            <a:fillRect/>
          </a:stretch>
        </p:blipFill>
        <p:spPr>
          <a:xfrm>
            <a:off x="16005971" y="11791825"/>
            <a:ext cx="4617720" cy="3429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>
            <a:grayscl/>
            <a:alphaModFix amt="30000"/>
          </a:blip>
          <a:stretch>
            <a:fillRect/>
          </a:stretch>
        </p:blipFill>
        <p:spPr>
          <a:xfrm>
            <a:off x="20389041" y="16664238"/>
            <a:ext cx="4617720" cy="345186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8">
            <a:grayscl/>
            <a:alphaModFix amt="30000"/>
          </a:blip>
          <a:stretch>
            <a:fillRect/>
          </a:stretch>
        </p:blipFill>
        <p:spPr>
          <a:xfrm>
            <a:off x="23831690" y="12743507"/>
            <a:ext cx="3048000" cy="1516380"/>
          </a:xfrm>
          <a:prstGeom prst="rect">
            <a:avLst/>
          </a:prstGeom>
        </p:spPr>
      </p:pic>
      <p:cxnSp>
        <p:nvCxnSpPr>
          <p:cNvPr id="81" name="Curved Connector 80"/>
          <p:cNvCxnSpPr>
            <a:stCxn id="74" idx="3"/>
            <a:endCxn id="75" idx="1"/>
          </p:cNvCxnSpPr>
          <p:nvPr/>
        </p:nvCxnSpPr>
        <p:spPr>
          <a:xfrm>
            <a:off x="6851855" y="13498705"/>
            <a:ext cx="2182288" cy="15240"/>
          </a:xfrm>
          <a:prstGeom prst="curvedConnector3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5" idx="2"/>
            <a:endCxn id="76" idx="0"/>
          </p:cNvCxnSpPr>
          <p:nvPr/>
        </p:nvCxnSpPr>
        <p:spPr>
          <a:xfrm>
            <a:off x="11339193" y="15236065"/>
            <a:ext cx="3266757" cy="1443413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6" idx="0"/>
            <a:endCxn id="77" idx="2"/>
          </p:cNvCxnSpPr>
          <p:nvPr/>
        </p:nvCxnSpPr>
        <p:spPr>
          <a:xfrm flipV="1">
            <a:off x="14605950" y="15220825"/>
            <a:ext cx="3708881" cy="1458653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7" idx="2"/>
            <a:endCxn id="78" idx="0"/>
          </p:cNvCxnSpPr>
          <p:nvPr/>
        </p:nvCxnSpPr>
        <p:spPr>
          <a:xfrm>
            <a:off x="18314831" y="15220825"/>
            <a:ext cx="4383070" cy="1443413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8" idx="0"/>
            <a:endCxn id="79" idx="2"/>
          </p:cNvCxnSpPr>
          <p:nvPr/>
        </p:nvCxnSpPr>
        <p:spPr>
          <a:xfrm flipV="1">
            <a:off x="22697901" y="14259887"/>
            <a:ext cx="2657789" cy="2404351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5" idx="3"/>
            <a:endCxn id="77" idx="1"/>
          </p:cNvCxnSpPr>
          <p:nvPr/>
        </p:nvCxnSpPr>
        <p:spPr>
          <a:xfrm flipV="1">
            <a:off x="13644243" y="13506325"/>
            <a:ext cx="2361728" cy="762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7" idx="3"/>
            <a:endCxn id="79" idx="1"/>
          </p:cNvCxnSpPr>
          <p:nvPr/>
        </p:nvCxnSpPr>
        <p:spPr>
          <a:xfrm flipV="1">
            <a:off x="20623691" y="13501697"/>
            <a:ext cx="3207999" cy="4628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>
            <a:off x="5244292" y="24385145"/>
            <a:ext cx="1495596" cy="12700"/>
          </a:xfrm>
          <a:prstGeom prst="curvedConnector3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/>
          <p:nvPr/>
        </p:nvCxnSpPr>
        <p:spPr>
          <a:xfrm>
            <a:off x="11211828" y="24378795"/>
            <a:ext cx="1495596" cy="12700"/>
          </a:xfrm>
          <a:prstGeom prst="curvedConnector3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/>
          <p:nvPr/>
        </p:nvCxnSpPr>
        <p:spPr>
          <a:xfrm>
            <a:off x="17245134" y="24366095"/>
            <a:ext cx="1495596" cy="12700"/>
          </a:xfrm>
          <a:prstGeom prst="curvedConnector3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>
            <a:off x="23346605" y="24353395"/>
            <a:ext cx="1495596" cy="12700"/>
          </a:xfrm>
          <a:prstGeom prst="curvedConnector3">
            <a:avLst/>
          </a:prstGeom>
          <a:ln w="1270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396936" y="12107876"/>
            <a:ext cx="18490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Pr</a:t>
            </a:r>
            <a:endParaRPr lang="en-US" sz="1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270732" y="11980876"/>
            <a:ext cx="220595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B1</a:t>
            </a:r>
            <a:endParaRPr lang="en-US" sz="1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3404762" y="17086276"/>
            <a:ext cx="220595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B2</a:t>
            </a:r>
            <a:endParaRPr lang="en-US" sz="15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7208899" y="12012626"/>
            <a:ext cx="21533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</a:t>
            </a:r>
            <a:r>
              <a:rPr lang="en-US" sz="15000" dirty="0" smtClean="0"/>
              <a:t>1</a:t>
            </a:r>
            <a:endParaRPr lang="en-US" sz="1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1512984" y="17054526"/>
            <a:ext cx="21533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P</a:t>
            </a:r>
            <a:r>
              <a:rPr lang="en-US" sz="15000" dirty="0"/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848545" y="11958462"/>
            <a:ext cx="10685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F</a:t>
            </a:r>
            <a:endParaRPr lang="en-US" sz="1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241755" y="22994316"/>
            <a:ext cx="10685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F</a:t>
            </a:r>
            <a:endParaRPr lang="en-US" sz="15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432418" y="22994316"/>
            <a:ext cx="11784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P</a:t>
            </a:r>
            <a:endParaRPr lang="en-US" sz="1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4383685" y="23007016"/>
            <a:ext cx="12310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B</a:t>
            </a:r>
            <a:endParaRPr lang="en-US" sz="1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0488854" y="23038766"/>
            <a:ext cx="10685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S</a:t>
            </a:r>
            <a:endParaRPr lang="en-US" sz="1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6239212" y="22994316"/>
            <a:ext cx="18490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Pr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5765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060" y="12998200"/>
            <a:ext cx="7696200" cy="5715000"/>
          </a:xfrm>
          <a:prstGeom prst="rect">
            <a:avLst/>
          </a:prstGeom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635" y="14880580"/>
            <a:ext cx="7696200" cy="5753100"/>
          </a:xfrm>
          <a:prstGeom prst="rect">
            <a:avLst/>
          </a:prstGeom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760" y="2069975"/>
            <a:ext cx="7683500" cy="5740400"/>
          </a:xfrm>
          <a:prstGeom prst="rect">
            <a:avLst/>
          </a:prstGeom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3225" y="13982450"/>
            <a:ext cx="7569200" cy="5734050"/>
          </a:xfrm>
          <a:prstGeom prst="rect">
            <a:avLst/>
          </a:prstGeom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39429" y="2431925"/>
            <a:ext cx="7562850" cy="5721350"/>
          </a:xfrm>
          <a:prstGeom prst="rect">
            <a:avLst/>
          </a:prstGeom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5331" y="4152775"/>
            <a:ext cx="7683500" cy="5727700"/>
          </a:xfrm>
          <a:prstGeom prst="rect">
            <a:avLst/>
          </a:prstGeom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>
            <a:off x="15086351" y="5292600"/>
            <a:ext cx="2467494" cy="0"/>
          </a:xfrm>
          <a:prstGeom prst="straightConnector1">
            <a:avLst/>
          </a:prstGeom>
          <a:ln w="2540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086351" y="16621000"/>
            <a:ext cx="2467494" cy="0"/>
          </a:xfrm>
          <a:prstGeom prst="straightConnector1">
            <a:avLst/>
          </a:prstGeom>
          <a:ln w="2540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</Words>
  <Application>Microsoft Macintosh PowerPoint</Application>
  <PresentationFormat>Custom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Lee</dc:creator>
  <cp:lastModifiedBy>Linda Lee</cp:lastModifiedBy>
  <cp:revision>10</cp:revision>
  <dcterms:created xsi:type="dcterms:W3CDTF">2016-03-31T19:01:22Z</dcterms:created>
  <dcterms:modified xsi:type="dcterms:W3CDTF">2016-04-07T01:48:47Z</dcterms:modified>
</cp:coreProperties>
</file>