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5.jpeg" ContentType="image/jpe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32918400" cy="27432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2F6497-EE14-4BC4-B1F8-7A6F63BBD19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C91D2E-758F-4850-B417-199CD31F6C6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645920" y="1098720"/>
            <a:ext cx="29626200" cy="2119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45920" y="1098720"/>
            <a:ext cx="29626200" cy="2119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rIns="0" tIns="0" bIns="0"/>
          <a:p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79880"/>
          </a:xfrm>
          <a:prstGeom prst="rect">
            <a:avLst/>
          </a:prstGeom>
        </p:spPr>
        <p:txBody>
          <a:bodyPr lIns="344880" rIns="344880" tIns="172440" bIns="172440" anchor="ctr"/>
          <a:p>
            <a:pPr algn="ctr">
              <a:lnSpc>
                <a:spcPct val="100000"/>
              </a:lnSpc>
            </a:pPr>
            <a:r>
              <a:rPr b="0" lang="en-US" sz="1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645920" y="25425360"/>
            <a:ext cx="7680600" cy="1460160"/>
          </a:xfrm>
          <a:prstGeom prst="rect">
            <a:avLst/>
          </a:prstGeom>
        </p:spPr>
        <p:txBody>
          <a:bodyPr lIns="344880" rIns="344880" tIns="172440" bIns="172440" anchor="ctr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1247120" y="25425360"/>
            <a:ext cx="10423800" cy="1460160"/>
          </a:xfrm>
          <a:prstGeom prst="rect">
            <a:avLst/>
          </a:prstGeom>
        </p:spPr>
        <p:txBody>
          <a:bodyPr lIns="344880" rIns="344880" tIns="172440" bIns="172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3591520" y="25425360"/>
            <a:ext cx="7680600" cy="1460160"/>
          </a:xfrm>
          <a:prstGeom prst="rect">
            <a:avLst/>
          </a:prstGeom>
        </p:spPr>
        <p:txBody>
          <a:bodyPr lIns="344880" rIns="344880" tIns="172440" bIns="172440" anchor="ctr"/>
          <a:p>
            <a:pPr algn="r">
              <a:lnSpc>
                <a:spcPct val="100000"/>
              </a:lnSpc>
            </a:pPr>
            <a:fld id="{1E103005-BFFF-4DF8-BF01-80291E7CE72C}" type="slidenum">
              <a:rPr b="0" lang="en-US" sz="4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9626200" cy="15910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9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7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7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7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344880" rIns="344880" tIns="172440" bIns="172440" anchor="ctr"/>
          <a:p>
            <a:pPr algn="ctr">
              <a:lnSpc>
                <a:spcPct val="100000"/>
              </a:lnSpc>
            </a:pPr>
            <a:r>
              <a:rPr b="0" lang="en-US" sz="1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6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344880" rIns="344880" tIns="172440" bIns="172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3120" indent="-129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2801520" indent="-1077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0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4309920" indent="-861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9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6033960" indent="-861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7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7758000" indent="-86148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7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1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1645920" y="25425360"/>
            <a:ext cx="7680600" cy="1460160"/>
          </a:xfrm>
          <a:prstGeom prst="rect">
            <a:avLst/>
          </a:prstGeom>
        </p:spPr>
        <p:txBody>
          <a:bodyPr lIns="344880" rIns="344880" tIns="172440" bIns="172440" anchor="ctr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1247120" y="25425360"/>
            <a:ext cx="10423800" cy="1460160"/>
          </a:xfrm>
          <a:prstGeom prst="rect">
            <a:avLst/>
          </a:prstGeom>
        </p:spPr>
        <p:txBody>
          <a:bodyPr lIns="344880" rIns="344880" tIns="172440" bIns="172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23591520" y="25425360"/>
            <a:ext cx="7680600" cy="1460160"/>
          </a:xfrm>
          <a:prstGeom prst="rect">
            <a:avLst/>
          </a:prstGeom>
        </p:spPr>
        <p:txBody>
          <a:bodyPr lIns="344880" rIns="344880" tIns="172440" bIns="172440" anchor="ctr"/>
          <a:p>
            <a:pPr algn="r">
              <a:lnSpc>
                <a:spcPct val="100000"/>
              </a:lnSpc>
            </a:pPr>
            <a:fld id="{6B3467B6-1C8A-421C-8102-E023CBC3327D}" type="slidenum">
              <a:rPr b="0" lang="en-US" sz="4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jpe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slideLayout" Target="../slideLayouts/slideLayout2.xml"/><Relationship Id="rId19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1702440" y="3685680"/>
            <a:ext cx="4609800" cy="3443760"/>
          </a:xfrm>
          <a:prstGeom prst="rect">
            <a:avLst/>
          </a:prstGeom>
          <a:ln>
            <a:noFill/>
          </a:ln>
        </p:spPr>
      </p:pic>
      <p:pic>
        <p:nvPicPr>
          <p:cNvPr id="84" name="Picture 5" descr=""/>
          <p:cNvPicPr/>
          <p:nvPr/>
        </p:nvPicPr>
        <p:blipFill>
          <a:blip r:embed="rId2"/>
          <a:stretch/>
        </p:blipFill>
        <p:spPr>
          <a:xfrm>
            <a:off x="6739920" y="3677760"/>
            <a:ext cx="4609800" cy="3443760"/>
          </a:xfrm>
          <a:prstGeom prst="rect">
            <a:avLst/>
          </a:prstGeom>
          <a:ln>
            <a:noFill/>
          </a:ln>
        </p:spPr>
      </p:pic>
      <p:pic>
        <p:nvPicPr>
          <p:cNvPr id="85" name="Picture 6" descr=""/>
          <p:cNvPicPr/>
          <p:nvPr/>
        </p:nvPicPr>
        <p:blipFill>
          <a:blip r:embed="rId3"/>
          <a:stretch/>
        </p:blipFill>
        <p:spPr>
          <a:xfrm>
            <a:off x="11778480" y="3693240"/>
            <a:ext cx="4609800" cy="3436200"/>
          </a:xfrm>
          <a:prstGeom prst="rect">
            <a:avLst/>
          </a:prstGeom>
          <a:ln>
            <a:noFill/>
          </a:ln>
        </p:spPr>
      </p:pic>
      <p:pic>
        <p:nvPicPr>
          <p:cNvPr id="86" name="Picture 7" descr=""/>
          <p:cNvPicPr/>
          <p:nvPr/>
        </p:nvPicPr>
        <p:blipFill>
          <a:blip r:embed="rId4"/>
          <a:stretch/>
        </p:blipFill>
        <p:spPr>
          <a:xfrm>
            <a:off x="16787520" y="3701160"/>
            <a:ext cx="4617360" cy="3428640"/>
          </a:xfrm>
          <a:prstGeom prst="rect">
            <a:avLst/>
          </a:prstGeom>
          <a:ln>
            <a:noFill/>
          </a:ln>
        </p:spPr>
      </p:pic>
      <p:pic>
        <p:nvPicPr>
          <p:cNvPr id="87" name="Picture 8" descr=""/>
          <p:cNvPicPr/>
          <p:nvPr/>
        </p:nvPicPr>
        <p:blipFill>
          <a:blip r:embed="rId5"/>
          <a:stretch/>
        </p:blipFill>
        <p:spPr>
          <a:xfrm>
            <a:off x="21745080" y="3701160"/>
            <a:ext cx="4617360" cy="3451680"/>
          </a:xfrm>
          <a:prstGeom prst="rect">
            <a:avLst/>
          </a:prstGeom>
          <a:ln>
            <a:noFill/>
          </a:ln>
        </p:spPr>
      </p:pic>
      <p:pic>
        <p:nvPicPr>
          <p:cNvPr id="88" name="Picture 9" descr=""/>
          <p:cNvPicPr/>
          <p:nvPr/>
        </p:nvPicPr>
        <p:blipFill>
          <a:blip r:embed="rId6"/>
          <a:stretch/>
        </p:blipFill>
        <p:spPr>
          <a:xfrm>
            <a:off x="26965080" y="4687920"/>
            <a:ext cx="3047760" cy="1515960"/>
          </a:xfrm>
          <a:prstGeom prst="rect">
            <a:avLst/>
          </a:prstGeom>
          <a:ln>
            <a:noFill/>
          </a:ln>
        </p:spPr>
      </p:pic>
      <p:pic>
        <p:nvPicPr>
          <p:cNvPr id="89" name="Picture 10" descr=""/>
          <p:cNvPicPr/>
          <p:nvPr/>
        </p:nvPicPr>
        <p:blipFill>
          <a:blip r:embed="rId7"/>
          <a:stretch/>
        </p:blipFill>
        <p:spPr>
          <a:xfrm>
            <a:off x="672120" y="22536360"/>
            <a:ext cx="4571640" cy="3424680"/>
          </a:xfrm>
          <a:prstGeom prst="rect">
            <a:avLst/>
          </a:prstGeom>
          <a:ln>
            <a:noFill/>
          </a:ln>
        </p:spPr>
      </p:pic>
      <p:pic>
        <p:nvPicPr>
          <p:cNvPr id="90" name="Picture 11" descr=""/>
          <p:cNvPicPr/>
          <p:nvPr/>
        </p:nvPicPr>
        <p:blipFill>
          <a:blip r:embed="rId8"/>
          <a:stretch/>
        </p:blipFill>
        <p:spPr>
          <a:xfrm>
            <a:off x="6739920" y="22536360"/>
            <a:ext cx="4541040" cy="3440160"/>
          </a:xfrm>
          <a:prstGeom prst="rect">
            <a:avLst/>
          </a:prstGeom>
          <a:ln>
            <a:noFill/>
          </a:ln>
        </p:spPr>
      </p:pic>
      <p:pic>
        <p:nvPicPr>
          <p:cNvPr id="91" name="Picture 12" descr=""/>
          <p:cNvPicPr/>
          <p:nvPr/>
        </p:nvPicPr>
        <p:blipFill>
          <a:blip r:embed="rId9"/>
          <a:stretch/>
        </p:blipFill>
        <p:spPr>
          <a:xfrm>
            <a:off x="12707280" y="22599720"/>
            <a:ext cx="4537440" cy="3432600"/>
          </a:xfrm>
          <a:prstGeom prst="rect">
            <a:avLst/>
          </a:prstGeom>
          <a:ln>
            <a:noFill/>
          </a:ln>
        </p:spPr>
      </p:pic>
      <p:pic>
        <p:nvPicPr>
          <p:cNvPr id="92" name="Picture 13" descr=""/>
          <p:cNvPicPr/>
          <p:nvPr/>
        </p:nvPicPr>
        <p:blipFill>
          <a:blip r:embed="rId10"/>
          <a:stretch/>
        </p:blipFill>
        <p:spPr>
          <a:xfrm>
            <a:off x="18799560" y="22599720"/>
            <a:ext cx="4586760" cy="3451680"/>
          </a:xfrm>
          <a:prstGeom prst="rect">
            <a:avLst/>
          </a:prstGeom>
          <a:ln>
            <a:noFill/>
          </a:ln>
        </p:spPr>
      </p:pic>
      <p:pic>
        <p:nvPicPr>
          <p:cNvPr id="93" name="Picture 14" descr=""/>
          <p:cNvPicPr/>
          <p:nvPr/>
        </p:nvPicPr>
        <p:blipFill>
          <a:blip r:embed="rId11"/>
          <a:stretch/>
        </p:blipFill>
        <p:spPr>
          <a:xfrm>
            <a:off x="24914880" y="22689000"/>
            <a:ext cx="4575600" cy="34171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 flipH="1" rot="16200000">
            <a:off x="15746400" y="-8053560"/>
            <a:ext cx="1001880" cy="24481080"/>
          </a:xfrm>
          <a:prstGeom prst="curvedConnector3">
            <a:avLst>
              <a:gd name="adj1" fmla="val -188668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V="1">
            <a:off x="6312600" y="5400000"/>
            <a:ext cx="426960" cy="72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11350080" y="5400000"/>
            <a:ext cx="428040" cy="11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6388280" y="5411520"/>
            <a:ext cx="398520" cy="36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21405240" y="5415480"/>
            <a:ext cx="339480" cy="11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26362800" y="5427000"/>
            <a:ext cx="60192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flipH="1" rot="16200000">
            <a:off x="14065920" y="2100600"/>
            <a:ext cx="7560" cy="10050840"/>
          </a:xfrm>
          <a:prstGeom prst="curvedConnector3">
            <a:avLst>
              <a:gd name="adj1" fmla="val 11249777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 flipH="1" flipV="1" rot="5400000">
            <a:off x="23330160" y="1970280"/>
            <a:ext cx="925200" cy="9392400"/>
          </a:xfrm>
          <a:prstGeom prst="curvedConnector3">
            <a:avLst>
              <a:gd name="adj1" fmla="val -94537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02" name="Picture 73" descr=""/>
          <p:cNvPicPr/>
          <p:nvPr/>
        </p:nvPicPr>
        <p:blipFill>
          <a:blip r:embed="rId12"/>
          <a:stretch/>
        </p:blipFill>
        <p:spPr>
          <a:xfrm>
            <a:off x="2241720" y="11776680"/>
            <a:ext cx="4609800" cy="3443760"/>
          </a:xfrm>
          <a:prstGeom prst="rect">
            <a:avLst/>
          </a:prstGeom>
          <a:ln>
            <a:noFill/>
          </a:ln>
        </p:spPr>
      </p:pic>
      <p:pic>
        <p:nvPicPr>
          <p:cNvPr id="103" name="Picture 74" descr=""/>
          <p:cNvPicPr/>
          <p:nvPr/>
        </p:nvPicPr>
        <p:blipFill>
          <a:blip r:embed="rId13"/>
          <a:stretch/>
        </p:blipFill>
        <p:spPr>
          <a:xfrm>
            <a:off x="9034200" y="11791800"/>
            <a:ext cx="4609800" cy="3443760"/>
          </a:xfrm>
          <a:prstGeom prst="rect">
            <a:avLst/>
          </a:prstGeom>
          <a:ln>
            <a:noFill/>
          </a:ln>
        </p:spPr>
      </p:pic>
      <p:pic>
        <p:nvPicPr>
          <p:cNvPr id="104" name="Picture 75" descr=""/>
          <p:cNvPicPr/>
          <p:nvPr/>
        </p:nvPicPr>
        <p:blipFill>
          <a:blip r:embed="rId14"/>
          <a:stretch/>
        </p:blipFill>
        <p:spPr>
          <a:xfrm>
            <a:off x="12300840" y="16679520"/>
            <a:ext cx="4609800" cy="3436200"/>
          </a:xfrm>
          <a:prstGeom prst="rect">
            <a:avLst/>
          </a:prstGeom>
          <a:ln>
            <a:noFill/>
          </a:ln>
        </p:spPr>
      </p:pic>
      <p:pic>
        <p:nvPicPr>
          <p:cNvPr id="105" name="Picture 76" descr=""/>
          <p:cNvPicPr/>
          <p:nvPr/>
        </p:nvPicPr>
        <p:blipFill>
          <a:blip r:embed="rId15"/>
          <a:stretch/>
        </p:blipFill>
        <p:spPr>
          <a:xfrm>
            <a:off x="16005960" y="11791800"/>
            <a:ext cx="4617360" cy="3428640"/>
          </a:xfrm>
          <a:prstGeom prst="rect">
            <a:avLst/>
          </a:prstGeom>
          <a:ln>
            <a:noFill/>
          </a:ln>
        </p:spPr>
      </p:pic>
      <p:pic>
        <p:nvPicPr>
          <p:cNvPr id="106" name="Picture 77" descr=""/>
          <p:cNvPicPr/>
          <p:nvPr/>
        </p:nvPicPr>
        <p:blipFill>
          <a:blip r:embed="rId16"/>
          <a:stretch/>
        </p:blipFill>
        <p:spPr>
          <a:xfrm>
            <a:off x="20388960" y="16664400"/>
            <a:ext cx="4617360" cy="3451680"/>
          </a:xfrm>
          <a:prstGeom prst="rect">
            <a:avLst/>
          </a:prstGeom>
          <a:ln>
            <a:noFill/>
          </a:ln>
        </p:spPr>
      </p:pic>
      <p:pic>
        <p:nvPicPr>
          <p:cNvPr id="107" name="Picture 78" descr=""/>
          <p:cNvPicPr/>
          <p:nvPr/>
        </p:nvPicPr>
        <p:blipFill>
          <a:blip r:embed="rId17"/>
          <a:stretch/>
        </p:blipFill>
        <p:spPr>
          <a:xfrm>
            <a:off x="23831640" y="12743640"/>
            <a:ext cx="3047760" cy="1515960"/>
          </a:xfrm>
          <a:prstGeom prst="rect">
            <a:avLst/>
          </a:prstGeom>
          <a:ln>
            <a:noFill/>
          </a:ln>
        </p:spPr>
      </p:pic>
      <p:sp>
        <p:nvSpPr>
          <p:cNvPr id="108" name="CustomShape 9"/>
          <p:cNvSpPr/>
          <p:nvPr/>
        </p:nvSpPr>
        <p:spPr>
          <a:xfrm>
            <a:off x="6851880" y="13498560"/>
            <a:ext cx="2181960" cy="14760"/>
          </a:xfrm>
          <a:prstGeom prst="curvedConnector3">
            <a:avLst>
              <a:gd name="adj1" fmla="val 50000"/>
            </a:avLst>
          </a:prstGeom>
          <a:noFill/>
          <a:ln w="127080"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11339280" y="15235920"/>
            <a:ext cx="3266280" cy="144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80"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11"/>
          <p:cNvSpPr/>
          <p:nvPr/>
        </p:nvSpPr>
        <p:spPr>
          <a:xfrm flipV="1">
            <a:off x="14605920" y="15220080"/>
            <a:ext cx="3708360" cy="145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80"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1" name="CustomShape 12"/>
          <p:cNvSpPr/>
          <p:nvPr/>
        </p:nvSpPr>
        <p:spPr>
          <a:xfrm>
            <a:off x="18315000" y="15220800"/>
            <a:ext cx="4382640" cy="144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80"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CustomShape 13"/>
          <p:cNvSpPr/>
          <p:nvPr/>
        </p:nvSpPr>
        <p:spPr>
          <a:xfrm flipV="1">
            <a:off x="22698000" y="14259960"/>
            <a:ext cx="2657520" cy="240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80"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" name="CustomShape 14"/>
          <p:cNvSpPr/>
          <p:nvPr/>
        </p:nvSpPr>
        <p:spPr>
          <a:xfrm flipV="1">
            <a:off x="13644360" y="13506480"/>
            <a:ext cx="236124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80"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CustomShape 15"/>
          <p:cNvSpPr/>
          <p:nvPr/>
        </p:nvSpPr>
        <p:spPr>
          <a:xfrm flipV="1">
            <a:off x="20623680" y="13501800"/>
            <a:ext cx="32076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80"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CustomShape 16"/>
          <p:cNvSpPr/>
          <p:nvPr/>
        </p:nvSpPr>
        <p:spPr>
          <a:xfrm>
            <a:off x="5244120" y="24385320"/>
            <a:ext cx="1495080" cy="12240"/>
          </a:xfrm>
          <a:prstGeom prst="curvedConnector3">
            <a:avLst>
              <a:gd name="adj1" fmla="val 50000"/>
            </a:avLst>
          </a:prstGeom>
          <a:noFill/>
          <a:ln w="127080"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CustomShape 17"/>
          <p:cNvSpPr/>
          <p:nvPr/>
        </p:nvSpPr>
        <p:spPr>
          <a:xfrm>
            <a:off x="11211840" y="24378840"/>
            <a:ext cx="1495080" cy="12240"/>
          </a:xfrm>
          <a:prstGeom prst="curvedConnector3">
            <a:avLst>
              <a:gd name="adj1" fmla="val 50000"/>
            </a:avLst>
          </a:prstGeom>
          <a:noFill/>
          <a:ln w="127080"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18"/>
          <p:cNvSpPr/>
          <p:nvPr/>
        </p:nvSpPr>
        <p:spPr>
          <a:xfrm>
            <a:off x="17245080" y="24366240"/>
            <a:ext cx="1495080" cy="12240"/>
          </a:xfrm>
          <a:prstGeom prst="curvedConnector3">
            <a:avLst>
              <a:gd name="adj1" fmla="val 50000"/>
            </a:avLst>
          </a:prstGeom>
          <a:noFill/>
          <a:ln w="127080"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19"/>
          <p:cNvSpPr/>
          <p:nvPr/>
        </p:nvSpPr>
        <p:spPr>
          <a:xfrm>
            <a:off x="23346720" y="24353280"/>
            <a:ext cx="1495080" cy="12240"/>
          </a:xfrm>
          <a:prstGeom prst="curvedConnector3">
            <a:avLst>
              <a:gd name="adj1" fmla="val 50000"/>
            </a:avLst>
          </a:prstGeom>
          <a:noFill/>
          <a:ln w="127080"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20"/>
          <p:cNvSpPr/>
          <p:nvPr/>
        </p:nvSpPr>
        <p:spPr>
          <a:xfrm>
            <a:off x="24406200" y="12107880"/>
            <a:ext cx="182988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1"/>
          <p:cNvSpPr/>
          <p:nvPr/>
        </p:nvSpPr>
        <p:spPr>
          <a:xfrm>
            <a:off x="10281600" y="11980800"/>
            <a:ext cx="218376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2"/>
          <p:cNvSpPr/>
          <p:nvPr/>
        </p:nvSpPr>
        <p:spPr>
          <a:xfrm>
            <a:off x="13415400" y="17086320"/>
            <a:ext cx="218376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3"/>
          <p:cNvSpPr/>
          <p:nvPr/>
        </p:nvSpPr>
        <p:spPr>
          <a:xfrm>
            <a:off x="17219160" y="12012480"/>
            <a:ext cx="213192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4"/>
          <p:cNvSpPr/>
          <p:nvPr/>
        </p:nvSpPr>
        <p:spPr>
          <a:xfrm>
            <a:off x="21523320" y="17054640"/>
            <a:ext cx="213192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5"/>
          <p:cNvSpPr/>
          <p:nvPr/>
        </p:nvSpPr>
        <p:spPr>
          <a:xfrm>
            <a:off x="3854520" y="11958480"/>
            <a:ext cx="105588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6"/>
          <p:cNvSpPr/>
          <p:nvPr/>
        </p:nvSpPr>
        <p:spPr>
          <a:xfrm>
            <a:off x="2247840" y="22994280"/>
            <a:ext cx="105588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7"/>
          <p:cNvSpPr/>
          <p:nvPr/>
        </p:nvSpPr>
        <p:spPr>
          <a:xfrm>
            <a:off x="8438400" y="22994280"/>
            <a:ext cx="116568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8"/>
          <p:cNvSpPr/>
          <p:nvPr/>
        </p:nvSpPr>
        <p:spPr>
          <a:xfrm>
            <a:off x="14390280" y="23006880"/>
            <a:ext cx="121752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9"/>
          <p:cNvSpPr/>
          <p:nvPr/>
        </p:nvSpPr>
        <p:spPr>
          <a:xfrm>
            <a:off x="20494800" y="23038920"/>
            <a:ext cx="105588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0"/>
          <p:cNvSpPr/>
          <p:nvPr/>
        </p:nvSpPr>
        <p:spPr>
          <a:xfrm>
            <a:off x="26248680" y="22994280"/>
            <a:ext cx="182988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8" descr=""/>
          <p:cNvPicPr/>
          <p:nvPr/>
        </p:nvPicPr>
        <p:blipFill>
          <a:blip r:embed="rId1"/>
          <a:stretch/>
        </p:blipFill>
        <p:spPr>
          <a:xfrm>
            <a:off x="5457960" y="12998160"/>
            <a:ext cx="7695720" cy="5714640"/>
          </a:xfrm>
          <a:prstGeom prst="rect">
            <a:avLst/>
          </a:prstGeom>
          <a:ln>
            <a:noFill/>
          </a:ln>
          <a:effectLst>
            <a:outerShdw algn="tl" blurRad="63500" dir="12900000" dist="152400" rotWithShape="0">
              <a:srgbClr val="000000">
                <a:alpha val="43000"/>
              </a:srgbClr>
            </a:outerShdw>
          </a:effectLst>
        </p:spPr>
      </p:pic>
      <p:pic>
        <p:nvPicPr>
          <p:cNvPr id="131" name="Picture 6" descr=""/>
          <p:cNvPicPr/>
          <p:nvPr/>
        </p:nvPicPr>
        <p:blipFill>
          <a:blip r:embed="rId2"/>
          <a:stretch/>
        </p:blipFill>
        <p:spPr>
          <a:xfrm>
            <a:off x="7045560" y="14880600"/>
            <a:ext cx="7695720" cy="5752800"/>
          </a:xfrm>
          <a:prstGeom prst="rect">
            <a:avLst/>
          </a:prstGeom>
          <a:ln>
            <a:noFill/>
          </a:ln>
          <a:effectLst>
            <a:outerShdw algn="tl" blurRad="63500" dir="12900000" dist="152400" rotWithShape="0">
              <a:srgbClr val="000000">
                <a:alpha val="43000"/>
              </a:srgbClr>
            </a:outerShdw>
          </a:effectLst>
        </p:spPr>
      </p:pic>
      <p:pic>
        <p:nvPicPr>
          <p:cNvPr id="132" name="Picture 7" descr=""/>
          <p:cNvPicPr/>
          <p:nvPr/>
        </p:nvPicPr>
        <p:blipFill>
          <a:blip r:embed="rId3"/>
          <a:stretch/>
        </p:blipFill>
        <p:spPr>
          <a:xfrm>
            <a:off x="5470920" y="2070000"/>
            <a:ext cx="7683120" cy="5740200"/>
          </a:xfrm>
          <a:prstGeom prst="rect">
            <a:avLst/>
          </a:prstGeom>
          <a:ln>
            <a:noFill/>
          </a:ln>
          <a:effectLst>
            <a:outerShdw algn="tl" blurRad="63500" dir="12900000" dist="152400" rotWithShape="0">
              <a:srgbClr val="000000">
                <a:alpha val="43000"/>
              </a:srgbClr>
            </a:outerShdw>
          </a:effectLst>
        </p:spPr>
      </p:pic>
      <p:pic>
        <p:nvPicPr>
          <p:cNvPr id="133" name="Picture 3" descr=""/>
          <p:cNvPicPr/>
          <p:nvPr/>
        </p:nvPicPr>
        <p:blipFill>
          <a:blip r:embed="rId4"/>
          <a:stretch/>
        </p:blipFill>
        <p:spPr>
          <a:xfrm>
            <a:off x="17863200" y="13982400"/>
            <a:ext cx="7569000" cy="5733720"/>
          </a:xfrm>
          <a:prstGeom prst="rect">
            <a:avLst/>
          </a:prstGeom>
          <a:ln>
            <a:noFill/>
          </a:ln>
          <a:effectLst>
            <a:outerShdw algn="tl" blurRad="63500" dir="12900000" dist="152400" rotWithShape="0">
              <a:srgbClr val="000000">
                <a:alpha val="43000"/>
              </a:srgbClr>
            </a:outerShdw>
          </a:effectLst>
        </p:spPr>
      </p:pic>
      <p:pic>
        <p:nvPicPr>
          <p:cNvPr id="134" name="Picture 4" descr=""/>
          <p:cNvPicPr/>
          <p:nvPr/>
        </p:nvPicPr>
        <p:blipFill>
          <a:blip r:embed="rId5"/>
          <a:stretch/>
        </p:blipFill>
        <p:spPr>
          <a:xfrm>
            <a:off x="17939520" y="2431800"/>
            <a:ext cx="7562520" cy="5721120"/>
          </a:xfrm>
          <a:prstGeom prst="rect">
            <a:avLst/>
          </a:prstGeom>
          <a:ln>
            <a:noFill/>
          </a:ln>
          <a:effectLst>
            <a:outerShdw algn="tl" blurRad="63500" dir="12900000" dist="152400" rotWithShape="0">
              <a:srgbClr val="000000">
                <a:alpha val="43000"/>
              </a:srgbClr>
            </a:outerShdw>
          </a:effectLst>
        </p:spPr>
      </p:pic>
      <p:pic>
        <p:nvPicPr>
          <p:cNvPr id="135" name="Picture 5" descr=""/>
          <p:cNvPicPr/>
          <p:nvPr/>
        </p:nvPicPr>
        <p:blipFill>
          <a:blip r:embed="rId6"/>
          <a:stretch/>
        </p:blipFill>
        <p:spPr>
          <a:xfrm>
            <a:off x="7085160" y="4152600"/>
            <a:ext cx="7683120" cy="5727240"/>
          </a:xfrm>
          <a:prstGeom prst="rect">
            <a:avLst/>
          </a:prstGeom>
          <a:ln>
            <a:noFill/>
          </a:ln>
          <a:effectLst>
            <a:outerShdw algn="tl" blurRad="63500" dir="12900000" dist="152400" rotWithShape="0">
              <a:srgbClr val="000000">
                <a:alpha val="43000"/>
              </a:srgbClr>
            </a:outerShdw>
          </a:effectLst>
        </p:spPr>
      </p:pic>
      <p:sp>
        <p:nvSpPr>
          <p:cNvPr id="136" name="CustomShape 1"/>
          <p:cNvSpPr/>
          <p:nvPr/>
        </p:nvSpPr>
        <p:spPr>
          <a:xfrm>
            <a:off x="15086520" y="5292720"/>
            <a:ext cx="246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160">
            <a:solidFill>
              <a:schemeClr val="bg1">
                <a:lumMod val="65000"/>
              </a:schemeClr>
            </a:solidFill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15086520" y="16620840"/>
            <a:ext cx="246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160">
            <a:solidFill>
              <a:schemeClr val="bg1">
                <a:lumMod val="65000"/>
              </a:schemeClr>
            </a:solidFill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931920" y="5852160"/>
            <a:ext cx="299016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387936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user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rif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254840" y="5921280"/>
            <a:ext cx="822960" cy="49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proxy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rif"/>
            </a:endParaRPr>
          </a:p>
          <a:p>
            <a:pPr algn="ctr"/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(optional)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rif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5120640" y="5921280"/>
            <a:ext cx="822960" cy="62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bridge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rif"/>
            </a:endParaRPr>
          </a:p>
          <a:p>
            <a:pPr algn="ctr"/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(optional)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rif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584244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Tor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rif"/>
            </a:endParaRPr>
          </a:p>
        </p:txBody>
      </p:sp>
      <p:sp>
        <p:nvSpPr>
          <p:cNvPr id="143" name="TextShape 6"/>
          <p:cNvSpPr txBox="1"/>
          <p:nvPr/>
        </p:nvSpPr>
        <p:spPr>
          <a:xfrm>
            <a:off x="639792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web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rif"/>
            </a:endParaRPr>
          </a:p>
        </p:txBody>
      </p:sp>
      <p:sp>
        <p:nvSpPr>
          <p:cNvPr id="144" name="Line 7"/>
          <p:cNvSpPr/>
          <p:nvPr/>
        </p:nvSpPr>
        <p:spPr>
          <a:xfrm>
            <a:off x="429768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8"/>
          <p:cNvSpPr/>
          <p:nvPr/>
        </p:nvSpPr>
        <p:spPr>
          <a:xfrm>
            <a:off x="4876560" y="6035040"/>
            <a:ext cx="426960" cy="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9"/>
          <p:cNvSpPr/>
          <p:nvPr/>
        </p:nvSpPr>
        <p:spPr>
          <a:xfrm>
            <a:off x="577944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0"/>
          <p:cNvSpPr/>
          <p:nvPr/>
        </p:nvSpPr>
        <p:spPr>
          <a:xfrm>
            <a:off x="628632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11"/>
          <p:cNvSpPr txBox="1"/>
          <p:nvPr/>
        </p:nvSpPr>
        <p:spPr>
          <a:xfrm rot="16200000">
            <a:off x="4332240" y="5965920"/>
            <a:ext cx="1463040" cy="224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censor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rif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LibreOffice/5.1.2.1.0$Linux_X86_64 LibreOffice_project/10m0$Build-1</Application>
  <Company>UC Berkeley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2016-03-31T19:01:22Z</dcterms:created>
  <dc:creator>Linda Lee</dc:creator>
  <dc:description/>
  <dc:language>en-US</dc:language>
  <cp:lastModifiedBy/>
  <dcterms:modified xsi:type="dcterms:W3CDTF">2016-04-14T14:26:42Z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UC Berkeley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