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"/>
  </p:notesMasterIdLst>
  <p:sldIdLst>
    <p:sldId id="258" r:id="rId2"/>
  </p:sldIdLst>
  <p:sldSz cx="329184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671" autoAdjust="0"/>
    <p:restoredTop sz="94660"/>
  </p:normalViewPr>
  <p:slideViewPr>
    <p:cSldViewPr snapToGrid="0" snapToObjects="1">
      <p:cViewPr>
        <p:scale>
          <a:sx n="155" d="100"/>
          <a:sy n="155" d="100"/>
        </p:scale>
        <p:origin x="1400" y="4080"/>
      </p:cViewPr>
      <p:guideLst>
        <p:guide orient="horz" pos="8640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D2F6497-EE14-4BC4-B1F8-7A6F63BBD19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8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682640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5114160" y="6400440"/>
            <a:ext cx="22689360" cy="1810332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5114160" y="6400440"/>
            <a:ext cx="22689360" cy="1810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645920" y="1098720"/>
            <a:ext cx="29626200" cy="2119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18103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6826400" y="1585656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6826400" y="6400800"/>
            <a:ext cx="1445724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645920" y="15856560"/>
            <a:ext cx="29626200" cy="8634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645920" y="1098720"/>
            <a:ext cx="29626200" cy="457164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 algn="ctr">
              <a:lnSpc>
                <a:spcPct val="100000"/>
              </a:lnSpc>
            </a:pPr>
            <a:r>
              <a:rPr lang="en-US" sz="16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6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645920" y="6400800"/>
            <a:ext cx="29626200" cy="18103320"/>
          </a:xfrm>
          <a:prstGeom prst="rect">
            <a:avLst/>
          </a:prstGeom>
        </p:spPr>
        <p:txBody>
          <a:bodyPr lIns="344880" tIns="172440" rIns="344880" bIns="172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1293120" indent="-1292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2801520" lvl="1" indent="-1077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0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09920" lvl="2" indent="-861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9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033960" lvl="3" indent="-861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7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758000" lvl="4" indent="-86148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7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1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1645920" y="25425360"/>
            <a:ext cx="76806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>
              <a:lnSpc>
                <a:spcPct val="100000"/>
              </a:lnSpc>
            </a:pPr>
            <a:r>
              <a:rPr lang="en-US" sz="4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4/14/16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11247120" y="25425360"/>
            <a:ext cx="104238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23591520" y="25425360"/>
            <a:ext cx="7680600" cy="1460160"/>
          </a:xfrm>
          <a:prstGeom prst="rect">
            <a:avLst/>
          </a:prstGeom>
        </p:spPr>
        <p:txBody>
          <a:bodyPr lIns="344880" tIns="172440" rIns="344880" bIns="172440" anchor="ctr"/>
          <a:lstStyle/>
          <a:p>
            <a:pPr algn="r">
              <a:lnSpc>
                <a:spcPct val="100000"/>
              </a:lnSpc>
            </a:pPr>
            <a:fld id="{6B3467B6-1C8A-421C-8102-E023CBC3327D}" type="slidenum">
              <a:rPr lang="en-US" sz="4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2"/>
          <p:cNvSpPr txBox="1"/>
          <p:nvPr/>
        </p:nvSpPr>
        <p:spPr>
          <a:xfrm>
            <a:off x="3879360" y="5921280"/>
            <a:ext cx="5486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user</a:t>
            </a:r>
          </a:p>
        </p:txBody>
      </p:sp>
      <p:sp>
        <p:nvSpPr>
          <p:cNvPr id="140" name="TextShape 3"/>
          <p:cNvSpPr txBox="1"/>
          <p:nvPr/>
        </p:nvSpPr>
        <p:spPr>
          <a:xfrm>
            <a:off x="4254840" y="5921280"/>
            <a:ext cx="822960" cy="49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proxy</a:t>
            </a:r>
          </a:p>
          <a:p>
            <a:pPr algn="ctr"/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(optional)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5120640" y="5921280"/>
            <a:ext cx="822960" cy="62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bridge</a:t>
            </a:r>
          </a:p>
          <a:p>
            <a:pPr algn="ctr"/>
            <a:r>
              <a:rPr lang="en-US" sz="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(optional)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5809668" y="5913086"/>
            <a:ext cx="62676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</a:t>
            </a:r>
            <a:r>
              <a:rPr lang="en-US" sz="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elays</a:t>
            </a:r>
          </a:p>
          <a:p>
            <a:pPr algn="ctr"/>
            <a:r>
              <a:rPr lang="en-US" sz="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(multiple)</a:t>
            </a:r>
            <a:endParaRPr lang="en-US" sz="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43" name="TextShape 6"/>
          <p:cNvSpPr txBox="1"/>
          <p:nvPr/>
        </p:nvSpPr>
        <p:spPr>
          <a:xfrm>
            <a:off x="6397920" y="5921280"/>
            <a:ext cx="5486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web</a:t>
            </a:r>
          </a:p>
        </p:txBody>
      </p:sp>
      <p:sp>
        <p:nvSpPr>
          <p:cNvPr id="144" name="Line 7"/>
          <p:cNvSpPr/>
          <p:nvPr/>
        </p:nvSpPr>
        <p:spPr>
          <a:xfrm>
            <a:off x="4297680" y="6035040"/>
            <a:ext cx="182880" cy="0"/>
          </a:xfrm>
          <a:prstGeom prst="line">
            <a:avLst/>
          </a:prstGeom>
          <a:ln w="64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Line 8"/>
          <p:cNvSpPr/>
          <p:nvPr/>
        </p:nvSpPr>
        <p:spPr>
          <a:xfrm>
            <a:off x="4876560" y="6035040"/>
            <a:ext cx="426960" cy="0"/>
          </a:xfrm>
          <a:prstGeom prst="line">
            <a:avLst/>
          </a:prstGeom>
          <a:ln w="64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9"/>
          <p:cNvSpPr/>
          <p:nvPr/>
        </p:nvSpPr>
        <p:spPr>
          <a:xfrm>
            <a:off x="5779440" y="6035040"/>
            <a:ext cx="182880" cy="0"/>
          </a:xfrm>
          <a:prstGeom prst="line">
            <a:avLst/>
          </a:prstGeom>
          <a:ln w="64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Line 10"/>
          <p:cNvSpPr/>
          <p:nvPr/>
        </p:nvSpPr>
        <p:spPr>
          <a:xfrm>
            <a:off x="6286320" y="6035040"/>
            <a:ext cx="182880" cy="0"/>
          </a:xfrm>
          <a:prstGeom prst="line">
            <a:avLst/>
          </a:prstGeom>
          <a:ln w="64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TextShape 11"/>
          <p:cNvSpPr txBox="1"/>
          <p:nvPr/>
        </p:nvSpPr>
        <p:spPr>
          <a:xfrm rot="16200000">
            <a:off x="4543009" y="5947257"/>
            <a:ext cx="1041502" cy="2246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censor</a:t>
            </a:r>
          </a:p>
        </p:txBody>
      </p:sp>
      <p:sp>
        <p:nvSpPr>
          <p:cNvPr id="17" name="CustomShape 1"/>
          <p:cNvSpPr/>
          <p:nvPr/>
        </p:nvSpPr>
        <p:spPr>
          <a:xfrm>
            <a:off x="5303519" y="5784649"/>
            <a:ext cx="1053435" cy="614517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TextShape 2"/>
          <p:cNvSpPr txBox="1"/>
          <p:nvPr/>
        </p:nvSpPr>
        <p:spPr>
          <a:xfrm>
            <a:off x="5535348" y="5570463"/>
            <a:ext cx="5486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9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Tor</a:t>
            </a: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5677</TotalTime>
  <Words>16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Linda Lee</dc:creator>
  <dc:description/>
  <cp:lastModifiedBy>Linda Lee</cp:lastModifiedBy>
  <cp:revision>23</cp:revision>
  <dcterms:created xsi:type="dcterms:W3CDTF">2016-03-31T19:01:22Z</dcterms:created>
  <dcterms:modified xsi:type="dcterms:W3CDTF">2017-03-14T21:24:23Z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UC Berkeley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