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6858000" cy="9144000"/>
  <p:defaultTextStyle>
    <a:defPPr>
      <a:defRPr lang="en-US"/>
    </a:defPPr>
    <a:lvl1pPr marL="0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3963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7925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1887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5850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19812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3774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7738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1700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5" d="100"/>
          <a:sy n="35" d="100"/>
        </p:scale>
        <p:origin x="-1144" y="-80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4ECF6-A39A-A046-9EE0-6C0BEDF96825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C7EC-D25A-6049-8E29-720FEB0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3963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7925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1887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5850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19812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3774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7738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1700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C7EC-D25A-6049-8E29-720FEB0BC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2"/>
            <a:ext cx="279806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3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1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19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3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7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1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1" y="4394201"/>
            <a:ext cx="26660477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60" y="4394201"/>
            <a:ext cx="79444213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3963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792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1887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585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1981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377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773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170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8" y="25603200"/>
            <a:ext cx="53052343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3" y="25603200"/>
            <a:ext cx="53052347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3963" indent="0">
              <a:buNone/>
              <a:defRPr sz="7500" b="1"/>
            </a:lvl2pPr>
            <a:lvl3pPr marL="3447925" indent="0">
              <a:buNone/>
              <a:defRPr sz="6800" b="1"/>
            </a:lvl3pPr>
            <a:lvl4pPr marL="5171887" indent="0">
              <a:buNone/>
              <a:defRPr sz="6000" b="1"/>
            </a:lvl4pPr>
            <a:lvl5pPr marL="6895850" indent="0">
              <a:buNone/>
              <a:defRPr sz="6000" b="1"/>
            </a:lvl5pPr>
            <a:lvl6pPr marL="8619812" indent="0">
              <a:buNone/>
              <a:defRPr sz="6000" b="1"/>
            </a:lvl6pPr>
            <a:lvl7pPr marL="10343774" indent="0">
              <a:buNone/>
              <a:defRPr sz="6000" b="1"/>
            </a:lvl7pPr>
            <a:lvl8pPr marL="12067738" indent="0">
              <a:buNone/>
              <a:defRPr sz="6000" b="1"/>
            </a:lvl8pPr>
            <a:lvl9pPr marL="13791700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3963" indent="0">
              <a:buNone/>
              <a:defRPr sz="7500" b="1"/>
            </a:lvl2pPr>
            <a:lvl3pPr marL="3447925" indent="0">
              <a:buNone/>
              <a:defRPr sz="6800" b="1"/>
            </a:lvl3pPr>
            <a:lvl4pPr marL="5171887" indent="0">
              <a:buNone/>
              <a:defRPr sz="6000" b="1"/>
            </a:lvl4pPr>
            <a:lvl5pPr marL="6895850" indent="0">
              <a:buNone/>
              <a:defRPr sz="6000" b="1"/>
            </a:lvl5pPr>
            <a:lvl6pPr marL="8619812" indent="0">
              <a:buNone/>
              <a:defRPr sz="6000" b="1"/>
            </a:lvl6pPr>
            <a:lvl7pPr marL="10343774" indent="0">
              <a:buNone/>
              <a:defRPr sz="6000" b="1"/>
            </a:lvl7pPr>
            <a:lvl8pPr marL="12067738" indent="0">
              <a:buNone/>
              <a:defRPr sz="6000" b="1"/>
            </a:lvl8pPr>
            <a:lvl9pPr marL="13791700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5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3963" indent="0">
              <a:buNone/>
              <a:defRPr sz="4500"/>
            </a:lvl2pPr>
            <a:lvl3pPr marL="3447925" indent="0">
              <a:buNone/>
              <a:defRPr sz="3800"/>
            </a:lvl3pPr>
            <a:lvl4pPr marL="5171887" indent="0">
              <a:buNone/>
              <a:defRPr sz="3400"/>
            </a:lvl4pPr>
            <a:lvl5pPr marL="6895850" indent="0">
              <a:buNone/>
              <a:defRPr sz="3400"/>
            </a:lvl5pPr>
            <a:lvl6pPr marL="8619812" indent="0">
              <a:buNone/>
              <a:defRPr sz="3400"/>
            </a:lvl6pPr>
            <a:lvl7pPr marL="10343774" indent="0">
              <a:buNone/>
              <a:defRPr sz="3400"/>
            </a:lvl7pPr>
            <a:lvl8pPr marL="12067738" indent="0">
              <a:buNone/>
              <a:defRPr sz="3400"/>
            </a:lvl8pPr>
            <a:lvl9pPr marL="13791700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3963" indent="0">
              <a:buNone/>
              <a:defRPr sz="10600"/>
            </a:lvl2pPr>
            <a:lvl3pPr marL="3447925" indent="0">
              <a:buNone/>
              <a:defRPr sz="9100"/>
            </a:lvl3pPr>
            <a:lvl4pPr marL="5171887" indent="0">
              <a:buNone/>
              <a:defRPr sz="7500"/>
            </a:lvl4pPr>
            <a:lvl5pPr marL="6895850" indent="0">
              <a:buNone/>
              <a:defRPr sz="7500"/>
            </a:lvl5pPr>
            <a:lvl6pPr marL="8619812" indent="0">
              <a:buNone/>
              <a:defRPr sz="7500"/>
            </a:lvl6pPr>
            <a:lvl7pPr marL="10343774" indent="0">
              <a:buNone/>
              <a:defRPr sz="7500"/>
            </a:lvl7pPr>
            <a:lvl8pPr marL="12067738" indent="0">
              <a:buNone/>
              <a:defRPr sz="7500"/>
            </a:lvl8pPr>
            <a:lvl9pPr marL="13791700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3963" indent="0">
              <a:buNone/>
              <a:defRPr sz="4500"/>
            </a:lvl2pPr>
            <a:lvl3pPr marL="3447925" indent="0">
              <a:buNone/>
              <a:defRPr sz="3800"/>
            </a:lvl3pPr>
            <a:lvl4pPr marL="5171887" indent="0">
              <a:buNone/>
              <a:defRPr sz="3400"/>
            </a:lvl4pPr>
            <a:lvl5pPr marL="6895850" indent="0">
              <a:buNone/>
              <a:defRPr sz="3400"/>
            </a:lvl5pPr>
            <a:lvl6pPr marL="8619812" indent="0">
              <a:buNone/>
              <a:defRPr sz="3400"/>
            </a:lvl6pPr>
            <a:lvl7pPr marL="10343774" indent="0">
              <a:buNone/>
              <a:defRPr sz="3400"/>
            </a:lvl7pPr>
            <a:lvl8pPr marL="12067738" indent="0">
              <a:buNone/>
              <a:defRPr sz="3400"/>
            </a:lvl8pPr>
            <a:lvl9pPr marL="13791700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0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793" tIns="172396" rIns="344793" bIns="1723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793" tIns="172396" rIns="344793" bIns="1723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793" tIns="172396" rIns="344793" bIns="172396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F32-AB79-934B-A69A-F0396F1595E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793" tIns="172396" rIns="344793" bIns="172396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793" tIns="172396" rIns="344793" bIns="172396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9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3963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2972" indent="-1292972" algn="l" defTabSz="1723963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439" indent="-1077477" algn="l" defTabSz="1723963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906" indent="-861981" algn="l" defTabSz="1723963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3868" indent="-861981" algn="l" defTabSz="1723963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7831" indent="-861981" algn="l" defTabSz="1723963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1793" indent="-861981" algn="l" defTabSz="1723963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5757" indent="-861981" algn="l" defTabSz="1723963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29719" indent="-861981" algn="l" defTabSz="1723963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3682" indent="-861981" algn="l" defTabSz="1723963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3963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7925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1887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5850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19812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3774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7738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1700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118" y="3677910"/>
            <a:ext cx="4610100" cy="3444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145" y="3677908"/>
            <a:ext cx="4610100" cy="3444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1604" y="8762845"/>
            <a:ext cx="4610100" cy="3436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3947" y="3677908"/>
            <a:ext cx="4617720" cy="342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05373" y="8675033"/>
            <a:ext cx="4617720" cy="3451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4340" y="4664806"/>
            <a:ext cx="3048000" cy="1516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2372" y="23132043"/>
            <a:ext cx="4572000" cy="34251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6125" y="23105373"/>
            <a:ext cx="4541520" cy="3440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65722" y="23105373"/>
            <a:ext cx="4537710" cy="3432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16596" y="23105373"/>
            <a:ext cx="4587240" cy="34518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65318" y="23139663"/>
            <a:ext cx="4575810" cy="3417570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6244957" y="24042741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2808487" y="24042741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9318672" y="24042741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5732892" y="24042741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7956" y="18830917"/>
            <a:ext cx="4587240" cy="34518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56678" y="18865207"/>
            <a:ext cx="4575810" cy="3417570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12924252" y="19768285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408339">
            <a:off x="6207570" y="21250524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9241638" y="4664806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2522682" y="4599342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5843500" y="4599342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2704402">
            <a:off x="13894388" y="7228777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8911016">
            <a:off x="17246494" y="7027408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2704402">
            <a:off x="20943665" y="7208979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8911016">
            <a:off x="24295771" y="7007610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8911016">
            <a:off x="9369431" y="1772052"/>
            <a:ext cx="1640031" cy="15536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08678" y="661655"/>
            <a:ext cx="3048000" cy="1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8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Lee</dc:creator>
  <cp:lastModifiedBy>Linda Lee</cp:lastModifiedBy>
  <cp:revision>4</cp:revision>
  <dcterms:created xsi:type="dcterms:W3CDTF">2016-03-31T19:01:22Z</dcterms:created>
  <dcterms:modified xsi:type="dcterms:W3CDTF">2016-03-31T19:47:04Z</dcterms:modified>
</cp:coreProperties>
</file>